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394A9F-7D08-7465-20B9-9AA9E5A2C1CB}" name="Prathivadi, Alekya - FNS" initials="PAF" userId="S::Alekya.Prathivadi2@usda.gov::679afc95-3582-4b05-af9d-a36dbb81f9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A6"/>
    <a:srgbClr val="F0F3F5"/>
    <a:srgbClr val="034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14083-AFBB-4524-9AF7-4CCB34CD7F2F}" v="39" dt="2023-04-18T20:59:01.1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>
        <p:scale>
          <a:sx n="130" d="100"/>
          <a:sy n="130" d="100"/>
        </p:scale>
        <p:origin x="1632" y="-22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thivadi, Alekya - FNS" userId="679afc95-3582-4b05-af9d-a36dbb81f956" providerId="ADAL" clId="{10C14083-AFBB-4524-9AF7-4CCB34CD7F2F}"/>
    <pc:docChg chg="undo custSel addSld delSld modSld">
      <pc:chgData name="Prathivadi, Alekya - FNS" userId="679afc95-3582-4b05-af9d-a36dbb81f956" providerId="ADAL" clId="{10C14083-AFBB-4524-9AF7-4CCB34CD7F2F}" dt="2023-04-18T20:59:23.458" v="635" actId="1076"/>
      <pc:docMkLst>
        <pc:docMk/>
      </pc:docMkLst>
      <pc:sldChg chg="addSp delSp modSp mod addCm delCm">
        <pc:chgData name="Prathivadi, Alekya - FNS" userId="679afc95-3582-4b05-af9d-a36dbb81f956" providerId="ADAL" clId="{10C14083-AFBB-4524-9AF7-4CCB34CD7F2F}" dt="2023-04-18T20:59:23.458" v="635" actId="1076"/>
        <pc:sldMkLst>
          <pc:docMk/>
          <pc:sldMk cId="0" sldId="256"/>
        </pc:sldMkLst>
        <pc:spChg chg="mod ord">
          <ac:chgData name="Prathivadi, Alekya - FNS" userId="679afc95-3582-4b05-af9d-a36dbb81f956" providerId="ADAL" clId="{10C14083-AFBB-4524-9AF7-4CCB34CD7F2F}" dt="2023-04-18T20:56:18.987" v="59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Prathivadi, Alekya - FNS" userId="679afc95-3582-4b05-af9d-a36dbb81f956" providerId="ADAL" clId="{10C14083-AFBB-4524-9AF7-4CCB34CD7F2F}" dt="2023-04-18T20:53:17.819" v="576" actId="14100"/>
          <ac:spMkLst>
            <pc:docMk/>
            <pc:sldMk cId="0" sldId="256"/>
            <ac:spMk id="6" creationId="{00000000-0000-0000-0000-000000000000}"/>
          </ac:spMkLst>
        </pc:spChg>
        <pc:spChg chg="mod ord">
          <ac:chgData name="Prathivadi, Alekya - FNS" userId="679afc95-3582-4b05-af9d-a36dbb81f956" providerId="ADAL" clId="{10C14083-AFBB-4524-9AF7-4CCB34CD7F2F}" dt="2023-04-18T20:25:48.563" v="19" actId="1076"/>
          <ac:spMkLst>
            <pc:docMk/>
            <pc:sldMk cId="0" sldId="256"/>
            <ac:spMk id="14" creationId="{00000000-0000-0000-0000-000000000000}"/>
          </ac:spMkLst>
        </pc:spChg>
        <pc:spChg chg="add del mod">
          <ac:chgData name="Prathivadi, Alekya - FNS" userId="679afc95-3582-4b05-af9d-a36dbb81f956" providerId="ADAL" clId="{10C14083-AFBB-4524-9AF7-4CCB34CD7F2F}" dt="2023-04-18T20:34:03.116" v="93" actId="478"/>
          <ac:spMkLst>
            <pc:docMk/>
            <pc:sldMk cId="0" sldId="256"/>
            <ac:spMk id="47" creationId="{D1B67F3B-D937-56B3-67F4-175AB9C5A293}"/>
          </ac:spMkLst>
        </pc:spChg>
        <pc:spChg chg="add mod">
          <ac:chgData name="Prathivadi, Alekya - FNS" userId="679afc95-3582-4b05-af9d-a36dbb81f956" providerId="ADAL" clId="{10C14083-AFBB-4524-9AF7-4CCB34CD7F2F}" dt="2023-04-18T20:37:16.986" v="135" actId="14861"/>
          <ac:spMkLst>
            <pc:docMk/>
            <pc:sldMk cId="0" sldId="256"/>
            <ac:spMk id="48" creationId="{359CD1A0-648E-7435-CD0D-D286EB240842}"/>
          </ac:spMkLst>
        </pc:spChg>
        <pc:spChg chg="add mod">
          <ac:chgData name="Prathivadi, Alekya - FNS" userId="679afc95-3582-4b05-af9d-a36dbb81f956" providerId="ADAL" clId="{10C14083-AFBB-4524-9AF7-4CCB34CD7F2F}" dt="2023-04-18T20:37:54.922" v="144" actId="1076"/>
          <ac:spMkLst>
            <pc:docMk/>
            <pc:sldMk cId="0" sldId="256"/>
            <ac:spMk id="49" creationId="{98761A1F-F190-1A80-5F35-54D66533E90F}"/>
          </ac:spMkLst>
        </pc:spChg>
        <pc:spChg chg="add mod">
          <ac:chgData name="Prathivadi, Alekya - FNS" userId="679afc95-3582-4b05-af9d-a36dbb81f956" providerId="ADAL" clId="{10C14083-AFBB-4524-9AF7-4CCB34CD7F2F}" dt="2023-04-18T20:45:09.783" v="422" actId="2711"/>
          <ac:spMkLst>
            <pc:docMk/>
            <pc:sldMk cId="0" sldId="256"/>
            <ac:spMk id="50" creationId="{AF1EF3EE-782E-0269-0F02-2E2EDFA97694}"/>
          </ac:spMkLst>
        </pc:spChg>
        <pc:spChg chg="add del mod">
          <ac:chgData name="Prathivadi, Alekya - FNS" userId="679afc95-3582-4b05-af9d-a36dbb81f956" providerId="ADAL" clId="{10C14083-AFBB-4524-9AF7-4CCB34CD7F2F}" dt="2023-04-18T20:42:28.358" v="400" actId="21"/>
          <ac:spMkLst>
            <pc:docMk/>
            <pc:sldMk cId="0" sldId="256"/>
            <ac:spMk id="51" creationId="{C695617E-2500-FAAD-D1CA-9526C0C4BF0C}"/>
          </ac:spMkLst>
        </pc:spChg>
        <pc:spChg chg="add mod">
          <ac:chgData name="Prathivadi, Alekya - FNS" userId="679afc95-3582-4b05-af9d-a36dbb81f956" providerId="ADAL" clId="{10C14083-AFBB-4524-9AF7-4CCB34CD7F2F}" dt="2023-04-18T20:42:52.311" v="407" actId="1035"/>
          <ac:spMkLst>
            <pc:docMk/>
            <pc:sldMk cId="0" sldId="256"/>
            <ac:spMk id="52" creationId="{A2AD27EA-6A3C-DAE8-3119-C790CECD0EEC}"/>
          </ac:spMkLst>
        </pc:spChg>
        <pc:spChg chg="del">
          <ac:chgData name="Prathivadi, Alekya - FNS" userId="679afc95-3582-4b05-af9d-a36dbb81f956" providerId="ADAL" clId="{10C14083-AFBB-4524-9AF7-4CCB34CD7F2F}" dt="2023-04-18T20:44:39.527" v="410"/>
          <ac:spMkLst>
            <pc:docMk/>
            <pc:sldMk cId="0" sldId="256"/>
            <ac:spMk id="53" creationId="{391606B3-DBE9-0407-FF1C-3A7CDC30FFF4}"/>
          </ac:spMkLst>
        </pc:spChg>
        <pc:spChg chg="add del mod">
          <ac:chgData name="Prathivadi, Alekya - FNS" userId="679afc95-3582-4b05-af9d-a36dbb81f956" providerId="ADAL" clId="{10C14083-AFBB-4524-9AF7-4CCB34CD7F2F}" dt="2023-04-18T20:48:16.083" v="496" actId="21"/>
          <ac:spMkLst>
            <pc:docMk/>
            <pc:sldMk cId="0" sldId="256"/>
            <ac:spMk id="54" creationId="{2D9D9BFD-FEAB-AE04-3106-6B6E18209335}"/>
          </ac:spMkLst>
        </pc:spChg>
        <pc:spChg chg="add del mod">
          <ac:chgData name="Prathivadi, Alekya - FNS" userId="679afc95-3582-4b05-af9d-a36dbb81f956" providerId="ADAL" clId="{10C14083-AFBB-4524-9AF7-4CCB34CD7F2F}" dt="2023-04-18T20:48:58.128" v="557" actId="21"/>
          <ac:spMkLst>
            <pc:docMk/>
            <pc:sldMk cId="0" sldId="256"/>
            <ac:spMk id="55" creationId="{C4F6173D-59D8-29D6-5CCC-7F718F16B4AF}"/>
          </ac:spMkLst>
        </pc:spChg>
        <pc:spChg chg="add mod">
          <ac:chgData name="Prathivadi, Alekya - FNS" userId="679afc95-3582-4b05-af9d-a36dbb81f956" providerId="ADAL" clId="{10C14083-AFBB-4524-9AF7-4CCB34CD7F2F}" dt="2023-04-18T20:48:59.808" v="559"/>
          <ac:spMkLst>
            <pc:docMk/>
            <pc:sldMk cId="0" sldId="256"/>
            <ac:spMk id="56" creationId="{1DF71393-1631-42FE-32D4-C52C97F969D9}"/>
          </ac:spMkLst>
        </pc:spChg>
        <pc:spChg chg="add mod ord">
          <ac:chgData name="Prathivadi, Alekya - FNS" userId="679afc95-3582-4b05-af9d-a36dbb81f956" providerId="ADAL" clId="{10C14083-AFBB-4524-9AF7-4CCB34CD7F2F}" dt="2023-04-18T20:55:46.609" v="589" actId="167"/>
          <ac:spMkLst>
            <pc:docMk/>
            <pc:sldMk cId="0" sldId="256"/>
            <ac:spMk id="57" creationId="{4800F357-8D9F-5BCB-0F6B-9F10BF872323}"/>
          </ac:spMkLst>
        </pc:spChg>
        <pc:spChg chg="add mod">
          <ac:chgData name="Prathivadi, Alekya - FNS" userId="679afc95-3582-4b05-af9d-a36dbb81f956" providerId="ADAL" clId="{10C14083-AFBB-4524-9AF7-4CCB34CD7F2F}" dt="2023-04-18T20:59:23.458" v="635" actId="1076"/>
          <ac:spMkLst>
            <pc:docMk/>
            <pc:sldMk cId="0" sldId="256"/>
            <ac:spMk id="58" creationId="{64E85C23-D096-EBE5-3658-2D57C6001F48}"/>
          </ac:spMkLst>
        </pc:spChg>
        <pc:grpChg chg="mod">
          <ac:chgData name="Prathivadi, Alekya - FNS" userId="679afc95-3582-4b05-af9d-a36dbb81f956" providerId="ADAL" clId="{10C14083-AFBB-4524-9AF7-4CCB34CD7F2F}" dt="2023-04-18T20:50:39.587" v="564" actId="1076"/>
          <ac:grpSpMkLst>
            <pc:docMk/>
            <pc:sldMk cId="0" sldId="256"/>
            <ac:grpSpMk id="3" creationId="{00000000-0000-0000-0000-000000000000}"/>
          </ac:grpSpMkLst>
        </pc:grpChg>
        <pc:grpChg chg="del">
          <ac:chgData name="Prathivadi, Alekya - FNS" userId="679afc95-3582-4b05-af9d-a36dbb81f956" providerId="ADAL" clId="{10C14083-AFBB-4524-9AF7-4CCB34CD7F2F}" dt="2023-04-18T20:27:53.290" v="24" actId="478"/>
          <ac:grpSpMkLst>
            <pc:docMk/>
            <pc:sldMk cId="0" sldId="256"/>
            <ac:grpSpMk id="12" creationId="{00000000-0000-0000-0000-000000000000}"/>
          </ac:grpSpMkLst>
        </pc:grpChg>
        <pc:grpChg chg="mod">
          <ac:chgData name="Prathivadi, Alekya - FNS" userId="679afc95-3582-4b05-af9d-a36dbb81f956" providerId="ADAL" clId="{10C14083-AFBB-4524-9AF7-4CCB34CD7F2F}" dt="2023-04-18T20:53:11.069" v="575" actId="1035"/>
          <ac:grpSpMkLst>
            <pc:docMk/>
            <pc:sldMk cId="0" sldId="256"/>
            <ac:grpSpMk id="23" creationId="{00000000-0000-0000-0000-000000000000}"/>
          </ac:grpSpMkLst>
        </pc:grpChg>
        <pc:grpChg chg="mod">
          <ac:chgData name="Prathivadi, Alekya - FNS" userId="679afc95-3582-4b05-af9d-a36dbb81f956" providerId="ADAL" clId="{10C14083-AFBB-4524-9AF7-4CCB34CD7F2F}" dt="2023-04-18T20:42:52.311" v="407" actId="1035"/>
          <ac:grpSpMkLst>
            <pc:docMk/>
            <pc:sldMk cId="0" sldId="256"/>
            <ac:grpSpMk id="34" creationId="{00000000-0000-0000-0000-000000000000}"/>
          </ac:grpSpMkLst>
        </pc:grpChg>
        <pc:picChg chg="del mod">
          <ac:chgData name="Prathivadi, Alekya - FNS" userId="679afc95-3582-4b05-af9d-a36dbb81f956" providerId="ADAL" clId="{10C14083-AFBB-4524-9AF7-4CCB34CD7F2F}" dt="2023-04-18T20:39:29.783" v="231" actId="478"/>
          <ac:picMkLst>
            <pc:docMk/>
            <pc:sldMk cId="0" sldId="256"/>
            <ac:picMk id="7" creationId="{00000000-0000-0000-0000-000000000000}"/>
          </ac:picMkLst>
        </pc:picChg>
        <pc:picChg chg="add del mod">
          <ac:chgData name="Prathivadi, Alekya - FNS" userId="679afc95-3582-4b05-af9d-a36dbb81f956" providerId="ADAL" clId="{10C14083-AFBB-4524-9AF7-4CCB34CD7F2F}" dt="2023-04-18T20:31:01.086" v="78" actId="478"/>
          <ac:picMkLst>
            <pc:docMk/>
            <pc:sldMk cId="0" sldId="256"/>
            <ac:picMk id="8" creationId="{00000000-0000-0000-0000-000000000000}"/>
          </ac:picMkLst>
        </pc:picChg>
        <pc:picChg chg="add del mod">
          <ac:chgData name="Prathivadi, Alekya - FNS" userId="679afc95-3582-4b05-af9d-a36dbb81f956" providerId="ADAL" clId="{10C14083-AFBB-4524-9AF7-4CCB34CD7F2F}" dt="2023-04-18T20:31:13.898" v="84" actId="478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Prathivadi, Alekya - FNS" userId="679afc95-3582-4b05-af9d-a36dbb81f956" providerId="ADAL" clId="{10C14083-AFBB-4524-9AF7-4CCB34CD7F2F}" dt="2023-04-18T20:50:36.796" v="562" actId="1076"/>
          <ac:picMkLst>
            <pc:docMk/>
            <pc:sldMk cId="0" sldId="256"/>
            <ac:picMk id="11" creationId="{00000000-0000-0000-0000-000000000000}"/>
          </ac:picMkLst>
        </pc:picChg>
        <pc:picChg chg="del">
          <ac:chgData name="Prathivadi, Alekya - FNS" userId="679afc95-3582-4b05-af9d-a36dbb81f956" providerId="ADAL" clId="{10C14083-AFBB-4524-9AF7-4CCB34CD7F2F}" dt="2023-04-18T20:42:29.836" v="401" actId="478"/>
          <ac:picMkLst>
            <pc:docMk/>
            <pc:sldMk cId="0" sldId="256"/>
            <ac:picMk id="37" creationId="{00000000-0000-0000-0000-000000000000}"/>
          </ac:picMkLst>
        </pc:picChg>
        <pc:picChg chg="del">
          <ac:chgData name="Prathivadi, Alekya - FNS" userId="679afc95-3582-4b05-af9d-a36dbb81f956" providerId="ADAL" clId="{10C14083-AFBB-4524-9AF7-4CCB34CD7F2F}" dt="2023-04-18T17:26:03.220" v="8" actId="478"/>
          <ac:picMkLst>
            <pc:docMk/>
            <pc:sldMk cId="0" sldId="256"/>
            <ac:picMk id="39" creationId="{00000000-0000-0000-0000-000000000000}"/>
          </ac:picMkLst>
        </pc:picChg>
        <pc:picChg chg="mod">
          <ac:chgData name="Prathivadi, Alekya - FNS" userId="679afc95-3582-4b05-af9d-a36dbb81f956" providerId="ADAL" clId="{10C14083-AFBB-4524-9AF7-4CCB34CD7F2F}" dt="2023-04-18T20:43:05.252" v="409" actId="1076"/>
          <ac:picMkLst>
            <pc:docMk/>
            <pc:sldMk cId="0" sldId="256"/>
            <ac:picMk id="40" creationId="{00000000-0000-0000-0000-000000000000}"/>
          </ac:picMkLst>
        </pc:picChg>
        <pc:picChg chg="add del mod">
          <ac:chgData name="Prathivadi, Alekya - FNS" userId="679afc95-3582-4b05-af9d-a36dbb81f956" providerId="ADAL" clId="{10C14083-AFBB-4524-9AF7-4CCB34CD7F2F}" dt="2023-04-18T20:37:51.985" v="143" actId="478"/>
          <ac:picMkLst>
            <pc:docMk/>
            <pc:sldMk cId="0" sldId="256"/>
            <ac:picMk id="41" creationId="{00000000-0000-0000-0000-000000000000}"/>
          </ac:picMkLst>
        </pc:picChg>
        <pc:picChg chg="del mod">
          <ac:chgData name="Prathivadi, Alekya - FNS" userId="679afc95-3582-4b05-af9d-a36dbb81f956" providerId="ADAL" clId="{10C14083-AFBB-4524-9AF7-4CCB34CD7F2F}" dt="2023-04-18T20:48:17.260" v="497" actId="478"/>
          <ac:picMkLst>
            <pc:docMk/>
            <pc:sldMk cId="0" sldId="256"/>
            <ac:picMk id="42" creationId="{00000000-0000-0000-0000-000000000000}"/>
          </ac:picMkLst>
        </pc:picChg>
        <pc:picChg chg="del mod">
          <ac:chgData name="Prathivadi, Alekya - FNS" userId="679afc95-3582-4b05-af9d-a36dbb81f956" providerId="ADAL" clId="{10C14083-AFBB-4524-9AF7-4CCB34CD7F2F}" dt="2023-04-18T20:48:59.642" v="558" actId="478"/>
          <ac:picMkLst>
            <pc:docMk/>
            <pc:sldMk cId="0" sldId="256"/>
            <ac:picMk id="43" creationId="{00000000-0000-0000-0000-000000000000}"/>
          </ac:picMkLst>
        </pc:picChg>
        <pc:picChg chg="mod">
          <ac:chgData name="Prathivadi, Alekya - FNS" userId="679afc95-3582-4b05-af9d-a36dbb81f956" providerId="ADAL" clId="{10C14083-AFBB-4524-9AF7-4CCB34CD7F2F}" dt="2023-04-18T20:53:11.069" v="575" actId="1035"/>
          <ac:picMkLst>
            <pc:docMk/>
            <pc:sldMk cId="0" sldId="256"/>
            <ac:picMk id="45" creationId="{00000000-0000-0000-0000-000000000000}"/>
          </ac:picMkLst>
        </pc:picChg>
        <pc:picChg chg="mod">
          <ac:chgData name="Prathivadi, Alekya - FNS" userId="679afc95-3582-4b05-af9d-a36dbb81f956" providerId="ADAL" clId="{10C14083-AFBB-4524-9AF7-4CCB34CD7F2F}" dt="2023-04-18T20:53:52.892" v="577" actId="1035"/>
          <ac:picMkLst>
            <pc:docMk/>
            <pc:sldMk cId="0" sldId="256"/>
            <ac:picMk id="46" creationId="{00000000-0000-0000-0000-000000000000}"/>
          </ac:picMkLst>
        </pc:picChg>
      </pc:sldChg>
      <pc:sldChg chg="addSp modSp new del mod modClrScheme chgLayout">
        <pc:chgData name="Prathivadi, Alekya - FNS" userId="679afc95-3582-4b05-af9d-a36dbb81f956" providerId="ADAL" clId="{10C14083-AFBB-4524-9AF7-4CCB34CD7F2F}" dt="2023-04-18T20:44:50.588" v="418" actId="47"/>
        <pc:sldMkLst>
          <pc:docMk/>
          <pc:sldMk cId="1437754201" sldId="257"/>
        </pc:sldMkLst>
        <pc:spChg chg="add mod">
          <ac:chgData name="Prathivadi, Alekya - FNS" userId="679afc95-3582-4b05-af9d-a36dbb81f956" providerId="ADAL" clId="{10C14083-AFBB-4524-9AF7-4CCB34CD7F2F}" dt="2023-04-18T20:44:46.368" v="417" actId="20577"/>
          <ac:spMkLst>
            <pc:docMk/>
            <pc:sldMk cId="1437754201" sldId="257"/>
            <ac:spMk id="2" creationId="{E69A8680-755E-F41F-FC19-A2DACB013F99}"/>
          </ac:spMkLst>
        </pc:spChg>
        <pc:spChg chg="add mod">
          <ac:chgData name="Prathivadi, Alekya - FNS" userId="679afc95-3582-4b05-af9d-a36dbb81f956" providerId="ADAL" clId="{10C14083-AFBB-4524-9AF7-4CCB34CD7F2F}" dt="2023-04-18T20:44:44.417" v="412" actId="700"/>
          <ac:spMkLst>
            <pc:docMk/>
            <pc:sldMk cId="1437754201" sldId="257"/>
            <ac:spMk id="3" creationId="{45229388-9E59-D074-3BFD-F3450C9CAF51}"/>
          </ac:spMkLst>
        </pc:spChg>
      </pc:sldChg>
      <pc:sldChg chg="addSp delSp modSp new del mod">
        <pc:chgData name="Prathivadi, Alekya - FNS" userId="679afc95-3582-4b05-af9d-a36dbb81f956" providerId="ADAL" clId="{10C14083-AFBB-4524-9AF7-4CCB34CD7F2F}" dt="2023-04-18T20:47:54.376" v="490" actId="47"/>
        <pc:sldMkLst>
          <pc:docMk/>
          <pc:sldMk cId="2358606863" sldId="257"/>
        </pc:sldMkLst>
        <pc:spChg chg="add del mod">
          <ac:chgData name="Prathivadi, Alekya - FNS" userId="679afc95-3582-4b05-af9d-a36dbb81f956" providerId="ADAL" clId="{10C14083-AFBB-4524-9AF7-4CCB34CD7F2F}" dt="2023-04-18T20:47:52.773" v="489" actId="478"/>
          <ac:spMkLst>
            <pc:docMk/>
            <pc:sldMk cId="2358606863" sldId="257"/>
            <ac:spMk id="2" creationId="{CD09E799-1B40-6117-AA00-563B0D92AC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D3E0-06AE-4F4A-9D58-8462F6805A6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7CBF0-B43A-44E3-AC23-6DBECC9D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7CBF0-B43A-44E3-AC23-6DBECC9D3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4800F357-8D9F-5BCB-0F6B-9F10BF872323}"/>
              </a:ext>
            </a:extLst>
          </p:cNvPr>
          <p:cNvSpPr/>
          <p:nvPr/>
        </p:nvSpPr>
        <p:spPr>
          <a:xfrm>
            <a:off x="411899" y="1386694"/>
            <a:ext cx="5363781" cy="2088231"/>
          </a:xfrm>
          <a:custGeom>
            <a:avLst/>
            <a:gdLst/>
            <a:ahLst/>
            <a:cxnLst/>
            <a:rect l="l" t="t" r="r" b="b"/>
            <a:pathLst>
              <a:path w="5401945" h="1198880">
                <a:moveTo>
                  <a:pt x="2409156" y="99"/>
                </a:moveTo>
                <a:lnTo>
                  <a:pt x="2357483" y="0"/>
                </a:lnTo>
                <a:lnTo>
                  <a:pt x="2305645" y="207"/>
                </a:lnTo>
                <a:lnTo>
                  <a:pt x="2253644" y="724"/>
                </a:lnTo>
                <a:lnTo>
                  <a:pt x="2201482" y="1556"/>
                </a:lnTo>
                <a:lnTo>
                  <a:pt x="2149160" y="2706"/>
                </a:lnTo>
                <a:lnTo>
                  <a:pt x="2096679" y="4178"/>
                </a:lnTo>
                <a:lnTo>
                  <a:pt x="2044041" y="5975"/>
                </a:lnTo>
                <a:lnTo>
                  <a:pt x="1991247" y="8101"/>
                </a:lnTo>
                <a:lnTo>
                  <a:pt x="1938300" y="10561"/>
                </a:lnTo>
                <a:lnTo>
                  <a:pt x="1885200" y="13358"/>
                </a:lnTo>
                <a:lnTo>
                  <a:pt x="1831949" y="16495"/>
                </a:lnTo>
                <a:lnTo>
                  <a:pt x="1778549" y="19977"/>
                </a:lnTo>
                <a:lnTo>
                  <a:pt x="1725001" y="23808"/>
                </a:lnTo>
                <a:lnTo>
                  <a:pt x="1671307" y="27990"/>
                </a:lnTo>
                <a:lnTo>
                  <a:pt x="1617467" y="32529"/>
                </a:lnTo>
                <a:lnTo>
                  <a:pt x="1563485" y="37427"/>
                </a:lnTo>
                <a:lnTo>
                  <a:pt x="1509361" y="42689"/>
                </a:lnTo>
                <a:lnTo>
                  <a:pt x="1455096" y="48318"/>
                </a:lnTo>
                <a:lnTo>
                  <a:pt x="1400693" y="54319"/>
                </a:lnTo>
                <a:lnTo>
                  <a:pt x="1346153" y="60694"/>
                </a:lnTo>
                <a:lnTo>
                  <a:pt x="1291477" y="67448"/>
                </a:lnTo>
                <a:lnTo>
                  <a:pt x="1236667" y="74585"/>
                </a:lnTo>
                <a:lnTo>
                  <a:pt x="1181724" y="82108"/>
                </a:lnTo>
                <a:lnTo>
                  <a:pt x="1126651" y="90021"/>
                </a:lnTo>
                <a:lnTo>
                  <a:pt x="1071447" y="98328"/>
                </a:lnTo>
                <a:lnTo>
                  <a:pt x="1016116" y="107032"/>
                </a:lnTo>
                <a:lnTo>
                  <a:pt x="960658" y="116138"/>
                </a:lnTo>
                <a:lnTo>
                  <a:pt x="905076" y="125650"/>
                </a:lnTo>
                <a:lnTo>
                  <a:pt x="849369" y="135571"/>
                </a:lnTo>
                <a:lnTo>
                  <a:pt x="793541" y="145904"/>
                </a:lnTo>
                <a:lnTo>
                  <a:pt x="737593" y="156654"/>
                </a:lnTo>
                <a:lnTo>
                  <a:pt x="681525" y="167825"/>
                </a:lnTo>
                <a:lnTo>
                  <a:pt x="625340" y="179420"/>
                </a:lnTo>
                <a:lnTo>
                  <a:pt x="569040" y="191443"/>
                </a:lnTo>
                <a:lnTo>
                  <a:pt x="512625" y="203898"/>
                </a:lnTo>
                <a:lnTo>
                  <a:pt x="456097" y="216789"/>
                </a:lnTo>
                <a:lnTo>
                  <a:pt x="399458" y="230119"/>
                </a:lnTo>
                <a:lnTo>
                  <a:pt x="342710" y="243892"/>
                </a:lnTo>
                <a:lnTo>
                  <a:pt x="285853" y="258113"/>
                </a:lnTo>
                <a:lnTo>
                  <a:pt x="228890" y="272784"/>
                </a:lnTo>
                <a:lnTo>
                  <a:pt x="171821" y="287910"/>
                </a:lnTo>
                <a:lnTo>
                  <a:pt x="114649" y="303494"/>
                </a:lnTo>
                <a:lnTo>
                  <a:pt x="57374" y="319541"/>
                </a:lnTo>
                <a:lnTo>
                  <a:pt x="0" y="336054"/>
                </a:lnTo>
                <a:lnTo>
                  <a:pt x="0" y="1122870"/>
                </a:lnTo>
                <a:lnTo>
                  <a:pt x="5401335" y="1198523"/>
                </a:lnTo>
                <a:lnTo>
                  <a:pt x="5379123" y="494321"/>
                </a:lnTo>
                <a:lnTo>
                  <a:pt x="5341688" y="482379"/>
                </a:lnTo>
                <a:lnTo>
                  <a:pt x="5266025" y="458667"/>
                </a:lnTo>
                <a:lnTo>
                  <a:pt x="5189312" y="435209"/>
                </a:lnTo>
                <a:lnTo>
                  <a:pt x="5111563" y="412036"/>
                </a:lnTo>
                <a:lnTo>
                  <a:pt x="5032789" y="389179"/>
                </a:lnTo>
                <a:lnTo>
                  <a:pt x="4953003" y="366667"/>
                </a:lnTo>
                <a:lnTo>
                  <a:pt x="4872217" y="344531"/>
                </a:lnTo>
                <a:lnTo>
                  <a:pt x="4790442" y="322802"/>
                </a:lnTo>
                <a:lnTo>
                  <a:pt x="4707692" y="301510"/>
                </a:lnTo>
                <a:lnTo>
                  <a:pt x="4623978" y="280684"/>
                </a:lnTo>
                <a:lnTo>
                  <a:pt x="4539312" y="260357"/>
                </a:lnTo>
                <a:lnTo>
                  <a:pt x="4453708" y="240557"/>
                </a:lnTo>
                <a:lnTo>
                  <a:pt x="4367176" y="221316"/>
                </a:lnTo>
                <a:lnTo>
                  <a:pt x="4279729" y="202663"/>
                </a:lnTo>
                <a:lnTo>
                  <a:pt x="4191380" y="184629"/>
                </a:lnTo>
                <a:lnTo>
                  <a:pt x="4102141" y="167245"/>
                </a:lnTo>
                <a:lnTo>
                  <a:pt x="4012023" y="150541"/>
                </a:lnTo>
                <a:lnTo>
                  <a:pt x="3921039" y="134546"/>
                </a:lnTo>
                <a:lnTo>
                  <a:pt x="3829202" y="119293"/>
                </a:lnTo>
                <a:lnTo>
                  <a:pt x="3736523" y="104810"/>
                </a:lnTo>
                <a:lnTo>
                  <a:pt x="3643014" y="91128"/>
                </a:lnTo>
                <a:lnTo>
                  <a:pt x="3548689" y="78278"/>
                </a:lnTo>
                <a:lnTo>
                  <a:pt x="3453558" y="66290"/>
                </a:lnTo>
                <a:lnTo>
                  <a:pt x="3357635" y="55194"/>
                </a:lnTo>
                <a:lnTo>
                  <a:pt x="3260931" y="45021"/>
                </a:lnTo>
                <a:lnTo>
                  <a:pt x="3212290" y="40291"/>
                </a:lnTo>
                <a:lnTo>
                  <a:pt x="3163459" y="35802"/>
                </a:lnTo>
                <a:lnTo>
                  <a:pt x="3114438" y="31559"/>
                </a:lnTo>
                <a:lnTo>
                  <a:pt x="3065230" y="27565"/>
                </a:lnTo>
                <a:lnTo>
                  <a:pt x="3015836" y="23825"/>
                </a:lnTo>
                <a:lnTo>
                  <a:pt x="2966258" y="20343"/>
                </a:lnTo>
                <a:lnTo>
                  <a:pt x="2916496" y="17121"/>
                </a:lnTo>
                <a:lnTo>
                  <a:pt x="2866553" y="14165"/>
                </a:lnTo>
                <a:lnTo>
                  <a:pt x="2816431" y="11477"/>
                </a:lnTo>
                <a:lnTo>
                  <a:pt x="2766130" y="9061"/>
                </a:lnTo>
                <a:lnTo>
                  <a:pt x="2715652" y="6922"/>
                </a:lnTo>
                <a:lnTo>
                  <a:pt x="2664998" y="5062"/>
                </a:lnTo>
                <a:lnTo>
                  <a:pt x="2614171" y="3487"/>
                </a:lnTo>
                <a:lnTo>
                  <a:pt x="2563172" y="2199"/>
                </a:lnTo>
                <a:lnTo>
                  <a:pt x="2512002" y="1202"/>
                </a:lnTo>
                <a:lnTo>
                  <a:pt x="2460663" y="501"/>
                </a:lnTo>
                <a:lnTo>
                  <a:pt x="2409156" y="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C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124" y="6803389"/>
            <a:ext cx="5536565" cy="2797810"/>
            <a:chOff x="462139" y="6797549"/>
            <a:chExt cx="5536565" cy="2797810"/>
          </a:xfrm>
        </p:grpSpPr>
        <p:sp>
          <p:nvSpPr>
            <p:cNvPr id="4" name="object 4"/>
            <p:cNvSpPr/>
            <p:nvPr/>
          </p:nvSpPr>
          <p:spPr>
            <a:xfrm>
              <a:off x="462139" y="6797549"/>
              <a:ext cx="5066665" cy="584200"/>
            </a:xfrm>
            <a:custGeom>
              <a:avLst/>
              <a:gdLst/>
              <a:ahLst/>
              <a:cxnLst/>
              <a:rect l="l" t="t" r="r" b="b"/>
              <a:pathLst>
                <a:path w="5066665" h="584200">
                  <a:moveTo>
                    <a:pt x="0" y="0"/>
                  </a:moveTo>
                  <a:lnTo>
                    <a:pt x="0" y="484035"/>
                  </a:lnTo>
                  <a:lnTo>
                    <a:pt x="832707" y="520180"/>
                  </a:lnTo>
                  <a:lnTo>
                    <a:pt x="1402566" y="541992"/>
                  </a:lnTo>
                  <a:lnTo>
                    <a:pt x="1866551" y="557222"/>
                  </a:lnTo>
                  <a:lnTo>
                    <a:pt x="2225705" y="567076"/>
                  </a:lnTo>
                  <a:lnTo>
                    <a:pt x="2583119" y="574917"/>
                  </a:lnTo>
                  <a:lnTo>
                    <a:pt x="2887927" y="579850"/>
                  </a:lnTo>
                  <a:lnTo>
                    <a:pt x="3140740" y="582582"/>
                  </a:lnTo>
                  <a:lnTo>
                    <a:pt x="3392385" y="583963"/>
                  </a:lnTo>
                  <a:lnTo>
                    <a:pt x="3642784" y="583904"/>
                  </a:lnTo>
                  <a:lnTo>
                    <a:pt x="3891860" y="582315"/>
                  </a:lnTo>
                  <a:lnTo>
                    <a:pt x="4090116" y="579882"/>
                  </a:lnTo>
                  <a:lnTo>
                    <a:pt x="4287435" y="576366"/>
                  </a:lnTo>
                  <a:lnTo>
                    <a:pt x="4483778" y="571722"/>
                  </a:lnTo>
                  <a:lnTo>
                    <a:pt x="4679105" y="565903"/>
                  </a:lnTo>
                  <a:lnTo>
                    <a:pt x="4873375" y="558864"/>
                  </a:lnTo>
                  <a:lnTo>
                    <a:pt x="5066550" y="550557"/>
                  </a:lnTo>
                  <a:lnTo>
                    <a:pt x="5066550" y="229552"/>
                  </a:lnTo>
                  <a:lnTo>
                    <a:pt x="3905677" y="211276"/>
                  </a:lnTo>
                  <a:lnTo>
                    <a:pt x="3248736" y="198618"/>
                  </a:lnTo>
                  <a:lnTo>
                    <a:pt x="2844086" y="188315"/>
                  </a:lnTo>
                  <a:lnTo>
                    <a:pt x="2540380" y="178817"/>
                  </a:lnTo>
                  <a:lnTo>
                    <a:pt x="2287137" y="169506"/>
                  </a:lnTo>
                  <a:lnTo>
                    <a:pt x="2033742" y="158744"/>
                  </a:lnTo>
                  <a:lnTo>
                    <a:pt x="1830911" y="148975"/>
                  </a:lnTo>
                  <a:lnTo>
                    <a:pt x="1627972" y="138082"/>
                  </a:lnTo>
                  <a:lnTo>
                    <a:pt x="1424920" y="125977"/>
                  </a:lnTo>
                  <a:lnTo>
                    <a:pt x="1221751" y="112573"/>
                  </a:lnTo>
                  <a:lnTo>
                    <a:pt x="1069294" y="101615"/>
                  </a:lnTo>
                  <a:lnTo>
                    <a:pt x="916766" y="89842"/>
                  </a:lnTo>
                  <a:lnTo>
                    <a:pt x="764166" y="77215"/>
                  </a:lnTo>
                  <a:lnTo>
                    <a:pt x="611491" y="63698"/>
                  </a:lnTo>
                  <a:lnTo>
                    <a:pt x="458738" y="49255"/>
                  </a:lnTo>
                  <a:lnTo>
                    <a:pt x="305907" y="33849"/>
                  </a:lnTo>
                  <a:lnTo>
                    <a:pt x="152995" y="1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139" y="7191867"/>
              <a:ext cx="5536565" cy="2403475"/>
            </a:xfrm>
            <a:custGeom>
              <a:avLst/>
              <a:gdLst/>
              <a:ahLst/>
              <a:cxnLst/>
              <a:rect l="l" t="t" r="r" b="b"/>
              <a:pathLst>
                <a:path w="5536565" h="2403475">
                  <a:moveTo>
                    <a:pt x="5536399" y="0"/>
                  </a:moveTo>
                  <a:lnTo>
                    <a:pt x="0" y="0"/>
                  </a:lnTo>
                  <a:lnTo>
                    <a:pt x="0" y="2402966"/>
                  </a:lnTo>
                  <a:lnTo>
                    <a:pt x="5536399" y="2402966"/>
                  </a:lnTo>
                  <a:lnTo>
                    <a:pt x="5536399" y="0"/>
                  </a:lnTo>
                  <a:close/>
                </a:path>
              </a:pathLst>
            </a:custGeom>
            <a:solidFill>
              <a:srgbClr val="F0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11975" y="2970754"/>
            <a:ext cx="5116830" cy="2088231"/>
          </a:xfrm>
          <a:custGeom>
            <a:avLst/>
            <a:gdLst/>
            <a:ahLst/>
            <a:cxnLst/>
            <a:rect l="l" t="t" r="r" b="b"/>
            <a:pathLst>
              <a:path w="5066665" h="2045970">
                <a:moveTo>
                  <a:pt x="5066550" y="0"/>
                </a:moveTo>
                <a:lnTo>
                  <a:pt x="0" y="0"/>
                </a:lnTo>
                <a:lnTo>
                  <a:pt x="0" y="2045779"/>
                </a:lnTo>
                <a:lnTo>
                  <a:pt x="5066550" y="2045779"/>
                </a:lnTo>
                <a:lnTo>
                  <a:pt x="5066550" y="0"/>
                </a:lnTo>
                <a:close/>
              </a:path>
            </a:pathLst>
          </a:custGeom>
          <a:solidFill>
            <a:srgbClr val="F0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11899" y="1477446"/>
            <a:ext cx="5181677" cy="2014108"/>
          </a:xfrm>
          <a:custGeom>
            <a:avLst/>
            <a:gdLst/>
            <a:ahLst/>
            <a:cxnLst/>
            <a:rect l="l" t="t" r="r" b="b"/>
            <a:pathLst>
              <a:path w="5401945" h="1198880">
                <a:moveTo>
                  <a:pt x="2409156" y="99"/>
                </a:moveTo>
                <a:lnTo>
                  <a:pt x="2357483" y="0"/>
                </a:lnTo>
                <a:lnTo>
                  <a:pt x="2305645" y="207"/>
                </a:lnTo>
                <a:lnTo>
                  <a:pt x="2253644" y="724"/>
                </a:lnTo>
                <a:lnTo>
                  <a:pt x="2201482" y="1556"/>
                </a:lnTo>
                <a:lnTo>
                  <a:pt x="2149160" y="2706"/>
                </a:lnTo>
                <a:lnTo>
                  <a:pt x="2096679" y="4178"/>
                </a:lnTo>
                <a:lnTo>
                  <a:pt x="2044041" y="5975"/>
                </a:lnTo>
                <a:lnTo>
                  <a:pt x="1991247" y="8101"/>
                </a:lnTo>
                <a:lnTo>
                  <a:pt x="1938300" y="10561"/>
                </a:lnTo>
                <a:lnTo>
                  <a:pt x="1885200" y="13358"/>
                </a:lnTo>
                <a:lnTo>
                  <a:pt x="1831949" y="16495"/>
                </a:lnTo>
                <a:lnTo>
                  <a:pt x="1778549" y="19977"/>
                </a:lnTo>
                <a:lnTo>
                  <a:pt x="1725001" y="23808"/>
                </a:lnTo>
                <a:lnTo>
                  <a:pt x="1671307" y="27990"/>
                </a:lnTo>
                <a:lnTo>
                  <a:pt x="1617467" y="32529"/>
                </a:lnTo>
                <a:lnTo>
                  <a:pt x="1563485" y="37427"/>
                </a:lnTo>
                <a:lnTo>
                  <a:pt x="1509361" y="42689"/>
                </a:lnTo>
                <a:lnTo>
                  <a:pt x="1455096" y="48318"/>
                </a:lnTo>
                <a:lnTo>
                  <a:pt x="1400693" y="54319"/>
                </a:lnTo>
                <a:lnTo>
                  <a:pt x="1346153" y="60694"/>
                </a:lnTo>
                <a:lnTo>
                  <a:pt x="1291477" y="67448"/>
                </a:lnTo>
                <a:lnTo>
                  <a:pt x="1236667" y="74585"/>
                </a:lnTo>
                <a:lnTo>
                  <a:pt x="1181724" y="82108"/>
                </a:lnTo>
                <a:lnTo>
                  <a:pt x="1126651" y="90021"/>
                </a:lnTo>
                <a:lnTo>
                  <a:pt x="1071447" y="98328"/>
                </a:lnTo>
                <a:lnTo>
                  <a:pt x="1016116" y="107032"/>
                </a:lnTo>
                <a:lnTo>
                  <a:pt x="960658" y="116138"/>
                </a:lnTo>
                <a:lnTo>
                  <a:pt x="905076" y="125650"/>
                </a:lnTo>
                <a:lnTo>
                  <a:pt x="849369" y="135571"/>
                </a:lnTo>
                <a:lnTo>
                  <a:pt x="793541" y="145904"/>
                </a:lnTo>
                <a:lnTo>
                  <a:pt x="737593" y="156654"/>
                </a:lnTo>
                <a:lnTo>
                  <a:pt x="681525" y="167825"/>
                </a:lnTo>
                <a:lnTo>
                  <a:pt x="625340" y="179420"/>
                </a:lnTo>
                <a:lnTo>
                  <a:pt x="569040" y="191443"/>
                </a:lnTo>
                <a:lnTo>
                  <a:pt x="512625" y="203898"/>
                </a:lnTo>
                <a:lnTo>
                  <a:pt x="456097" y="216789"/>
                </a:lnTo>
                <a:lnTo>
                  <a:pt x="399458" y="230119"/>
                </a:lnTo>
                <a:lnTo>
                  <a:pt x="342710" y="243892"/>
                </a:lnTo>
                <a:lnTo>
                  <a:pt x="285853" y="258113"/>
                </a:lnTo>
                <a:lnTo>
                  <a:pt x="228890" y="272784"/>
                </a:lnTo>
                <a:lnTo>
                  <a:pt x="171821" y="287910"/>
                </a:lnTo>
                <a:lnTo>
                  <a:pt x="114649" y="303494"/>
                </a:lnTo>
                <a:lnTo>
                  <a:pt x="57374" y="319541"/>
                </a:lnTo>
                <a:lnTo>
                  <a:pt x="0" y="336054"/>
                </a:lnTo>
                <a:lnTo>
                  <a:pt x="0" y="1122870"/>
                </a:lnTo>
                <a:lnTo>
                  <a:pt x="5401335" y="1198523"/>
                </a:lnTo>
                <a:lnTo>
                  <a:pt x="5379123" y="494321"/>
                </a:lnTo>
                <a:lnTo>
                  <a:pt x="5341688" y="482379"/>
                </a:lnTo>
                <a:lnTo>
                  <a:pt x="5266025" y="458667"/>
                </a:lnTo>
                <a:lnTo>
                  <a:pt x="5189312" y="435209"/>
                </a:lnTo>
                <a:lnTo>
                  <a:pt x="5111563" y="412036"/>
                </a:lnTo>
                <a:lnTo>
                  <a:pt x="5032789" y="389179"/>
                </a:lnTo>
                <a:lnTo>
                  <a:pt x="4953003" y="366667"/>
                </a:lnTo>
                <a:lnTo>
                  <a:pt x="4872217" y="344531"/>
                </a:lnTo>
                <a:lnTo>
                  <a:pt x="4790442" y="322802"/>
                </a:lnTo>
                <a:lnTo>
                  <a:pt x="4707692" y="301510"/>
                </a:lnTo>
                <a:lnTo>
                  <a:pt x="4623978" y="280684"/>
                </a:lnTo>
                <a:lnTo>
                  <a:pt x="4539312" y="260357"/>
                </a:lnTo>
                <a:lnTo>
                  <a:pt x="4453708" y="240557"/>
                </a:lnTo>
                <a:lnTo>
                  <a:pt x="4367176" y="221316"/>
                </a:lnTo>
                <a:lnTo>
                  <a:pt x="4279729" y="202663"/>
                </a:lnTo>
                <a:lnTo>
                  <a:pt x="4191380" y="184629"/>
                </a:lnTo>
                <a:lnTo>
                  <a:pt x="4102141" y="167245"/>
                </a:lnTo>
                <a:lnTo>
                  <a:pt x="4012023" y="150541"/>
                </a:lnTo>
                <a:lnTo>
                  <a:pt x="3921039" y="134546"/>
                </a:lnTo>
                <a:lnTo>
                  <a:pt x="3829202" y="119293"/>
                </a:lnTo>
                <a:lnTo>
                  <a:pt x="3736523" y="104810"/>
                </a:lnTo>
                <a:lnTo>
                  <a:pt x="3643014" y="91128"/>
                </a:lnTo>
                <a:lnTo>
                  <a:pt x="3548689" y="78278"/>
                </a:lnTo>
                <a:lnTo>
                  <a:pt x="3453558" y="66290"/>
                </a:lnTo>
                <a:lnTo>
                  <a:pt x="3357635" y="55194"/>
                </a:lnTo>
                <a:lnTo>
                  <a:pt x="3260931" y="45021"/>
                </a:lnTo>
                <a:lnTo>
                  <a:pt x="3212290" y="40291"/>
                </a:lnTo>
                <a:lnTo>
                  <a:pt x="3163459" y="35802"/>
                </a:lnTo>
                <a:lnTo>
                  <a:pt x="3114438" y="31559"/>
                </a:lnTo>
                <a:lnTo>
                  <a:pt x="3065230" y="27565"/>
                </a:lnTo>
                <a:lnTo>
                  <a:pt x="3015836" y="23825"/>
                </a:lnTo>
                <a:lnTo>
                  <a:pt x="2966258" y="20343"/>
                </a:lnTo>
                <a:lnTo>
                  <a:pt x="2916496" y="17121"/>
                </a:lnTo>
                <a:lnTo>
                  <a:pt x="2866553" y="14165"/>
                </a:lnTo>
                <a:lnTo>
                  <a:pt x="2816431" y="11477"/>
                </a:lnTo>
                <a:lnTo>
                  <a:pt x="2766130" y="9061"/>
                </a:lnTo>
                <a:lnTo>
                  <a:pt x="2715652" y="6922"/>
                </a:lnTo>
                <a:lnTo>
                  <a:pt x="2664998" y="5062"/>
                </a:lnTo>
                <a:lnTo>
                  <a:pt x="2614171" y="3487"/>
                </a:lnTo>
                <a:lnTo>
                  <a:pt x="2563172" y="2199"/>
                </a:lnTo>
                <a:lnTo>
                  <a:pt x="2512002" y="1202"/>
                </a:lnTo>
                <a:lnTo>
                  <a:pt x="2460663" y="501"/>
                </a:lnTo>
                <a:lnTo>
                  <a:pt x="2409156" y="9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752" y="5567108"/>
            <a:ext cx="1104330" cy="11043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790" y="6888450"/>
            <a:ext cx="5066550" cy="52677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224557" y="457200"/>
            <a:ext cx="5090795" cy="9144000"/>
            <a:chOff x="2224557" y="457200"/>
            <a:chExt cx="5090795" cy="91440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9170" y="4951704"/>
              <a:ext cx="1966105" cy="14815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604" y="6401904"/>
              <a:ext cx="1936672" cy="18749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9204" y="3292427"/>
              <a:ext cx="1966071" cy="16660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1062" y="8233829"/>
              <a:ext cx="1804213" cy="13673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667" y="1965540"/>
              <a:ext cx="1920608" cy="13720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7243" y="457200"/>
              <a:ext cx="1818032" cy="15147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4557" y="9299768"/>
              <a:ext cx="3296056" cy="20465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06669" y="3581400"/>
            <a:ext cx="1602740" cy="578485"/>
            <a:chOff x="606669" y="3664493"/>
            <a:chExt cx="1602740" cy="57848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669" y="3664493"/>
              <a:ext cx="1221255" cy="57825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72833" y="3950611"/>
              <a:ext cx="1036319" cy="156845"/>
            </a:xfrm>
            <a:custGeom>
              <a:avLst/>
              <a:gdLst/>
              <a:ahLst/>
              <a:cxnLst/>
              <a:rect l="l" t="t" r="r" b="b"/>
              <a:pathLst>
                <a:path w="1036319" h="156845">
                  <a:moveTo>
                    <a:pt x="38684" y="10172"/>
                  </a:moveTo>
                  <a:lnTo>
                    <a:pt x="0" y="10172"/>
                  </a:lnTo>
                  <a:lnTo>
                    <a:pt x="0" y="153835"/>
                  </a:lnTo>
                  <a:lnTo>
                    <a:pt x="38684" y="153835"/>
                  </a:lnTo>
                  <a:lnTo>
                    <a:pt x="38684" y="96812"/>
                  </a:lnTo>
                  <a:lnTo>
                    <a:pt x="120992" y="96812"/>
                  </a:lnTo>
                  <a:lnTo>
                    <a:pt x="120992" y="63652"/>
                  </a:lnTo>
                  <a:lnTo>
                    <a:pt x="38684" y="63652"/>
                  </a:lnTo>
                  <a:lnTo>
                    <a:pt x="38684" y="10172"/>
                  </a:lnTo>
                  <a:close/>
                </a:path>
                <a:path w="1036319" h="156845">
                  <a:moveTo>
                    <a:pt x="120992" y="96812"/>
                  </a:moveTo>
                  <a:lnTo>
                    <a:pt x="82308" y="96812"/>
                  </a:lnTo>
                  <a:lnTo>
                    <a:pt x="82308" y="153835"/>
                  </a:lnTo>
                  <a:lnTo>
                    <a:pt x="120992" y="153835"/>
                  </a:lnTo>
                  <a:lnTo>
                    <a:pt x="120992" y="96812"/>
                  </a:lnTo>
                  <a:close/>
                </a:path>
                <a:path w="1036319" h="156845">
                  <a:moveTo>
                    <a:pt x="120992" y="10172"/>
                  </a:moveTo>
                  <a:lnTo>
                    <a:pt x="82308" y="10172"/>
                  </a:lnTo>
                  <a:lnTo>
                    <a:pt x="82308" y="63652"/>
                  </a:lnTo>
                  <a:lnTo>
                    <a:pt x="120992" y="63652"/>
                  </a:lnTo>
                  <a:lnTo>
                    <a:pt x="120992" y="10172"/>
                  </a:lnTo>
                  <a:close/>
                </a:path>
                <a:path w="1036319" h="156845">
                  <a:moveTo>
                    <a:pt x="200774" y="40665"/>
                  </a:moveTo>
                  <a:lnTo>
                    <a:pt x="185635" y="40665"/>
                  </a:lnTo>
                  <a:lnTo>
                    <a:pt x="178955" y="41998"/>
                  </a:lnTo>
                  <a:lnTo>
                    <a:pt x="146240" y="67233"/>
                  </a:lnTo>
                  <a:lnTo>
                    <a:pt x="138544" y="89585"/>
                  </a:lnTo>
                  <a:lnTo>
                    <a:pt x="138572" y="107861"/>
                  </a:lnTo>
                  <a:lnTo>
                    <a:pt x="160477" y="146278"/>
                  </a:lnTo>
                  <a:lnTo>
                    <a:pt x="188328" y="156489"/>
                  </a:lnTo>
                  <a:lnTo>
                    <a:pt x="202869" y="156489"/>
                  </a:lnTo>
                  <a:lnTo>
                    <a:pt x="209727" y="155409"/>
                  </a:lnTo>
                  <a:lnTo>
                    <a:pt x="224574" y="151142"/>
                  </a:lnTo>
                  <a:lnTo>
                    <a:pt x="231355" y="147942"/>
                  </a:lnTo>
                  <a:lnTo>
                    <a:pt x="237502" y="143675"/>
                  </a:lnTo>
                  <a:lnTo>
                    <a:pt x="228616" y="127749"/>
                  </a:lnTo>
                  <a:lnTo>
                    <a:pt x="195668" y="127749"/>
                  </a:lnTo>
                  <a:lnTo>
                    <a:pt x="190207" y="126428"/>
                  </a:lnTo>
                  <a:lnTo>
                    <a:pt x="180911" y="121119"/>
                  </a:lnTo>
                  <a:lnTo>
                    <a:pt x="177685" y="116255"/>
                  </a:lnTo>
                  <a:lnTo>
                    <a:pt x="175882" y="109181"/>
                  </a:lnTo>
                  <a:lnTo>
                    <a:pt x="239979" y="109181"/>
                  </a:lnTo>
                  <a:lnTo>
                    <a:pt x="240310" y="107708"/>
                  </a:lnTo>
                  <a:lnTo>
                    <a:pt x="240626" y="105867"/>
                  </a:lnTo>
                  <a:lnTo>
                    <a:pt x="241363" y="100571"/>
                  </a:lnTo>
                  <a:lnTo>
                    <a:pt x="241489" y="98577"/>
                  </a:lnTo>
                  <a:lnTo>
                    <a:pt x="241468" y="86207"/>
                  </a:lnTo>
                  <a:lnTo>
                    <a:pt x="175437" y="86207"/>
                  </a:lnTo>
                  <a:lnTo>
                    <a:pt x="176631" y="80009"/>
                  </a:lnTo>
                  <a:lnTo>
                    <a:pt x="178854" y="75666"/>
                  </a:lnTo>
                  <a:lnTo>
                    <a:pt x="185293" y="70662"/>
                  </a:lnTo>
                  <a:lnTo>
                    <a:pt x="189077" y="69405"/>
                  </a:lnTo>
                  <a:lnTo>
                    <a:pt x="237278" y="69405"/>
                  </a:lnTo>
                  <a:lnTo>
                    <a:pt x="236499" y="66903"/>
                  </a:lnTo>
                  <a:lnTo>
                    <a:pt x="233464" y="61226"/>
                  </a:lnTo>
                  <a:lnTo>
                    <a:pt x="225361" y="51498"/>
                  </a:lnTo>
                  <a:lnTo>
                    <a:pt x="220268" y="47675"/>
                  </a:lnTo>
                  <a:lnTo>
                    <a:pt x="207975" y="42075"/>
                  </a:lnTo>
                  <a:lnTo>
                    <a:pt x="200774" y="40665"/>
                  </a:lnTo>
                  <a:close/>
                </a:path>
                <a:path w="1036319" h="156845">
                  <a:moveTo>
                    <a:pt x="224917" y="121119"/>
                  </a:moveTo>
                  <a:lnTo>
                    <a:pt x="220865" y="123329"/>
                  </a:lnTo>
                  <a:lnTo>
                    <a:pt x="217004" y="124993"/>
                  </a:lnTo>
                  <a:lnTo>
                    <a:pt x="209651" y="127203"/>
                  </a:lnTo>
                  <a:lnTo>
                    <a:pt x="205879" y="127749"/>
                  </a:lnTo>
                  <a:lnTo>
                    <a:pt x="228616" y="127749"/>
                  </a:lnTo>
                  <a:lnTo>
                    <a:pt x="224917" y="121119"/>
                  </a:lnTo>
                  <a:close/>
                </a:path>
                <a:path w="1036319" h="156845">
                  <a:moveTo>
                    <a:pt x="237278" y="69405"/>
                  </a:moveTo>
                  <a:lnTo>
                    <a:pt x="199275" y="69405"/>
                  </a:lnTo>
                  <a:lnTo>
                    <a:pt x="203288" y="71018"/>
                  </a:lnTo>
                  <a:lnTo>
                    <a:pt x="207632" y="77508"/>
                  </a:lnTo>
                  <a:lnTo>
                    <a:pt x="208724" y="81483"/>
                  </a:lnTo>
                  <a:lnTo>
                    <a:pt x="208724" y="86207"/>
                  </a:lnTo>
                  <a:lnTo>
                    <a:pt x="241468" y="86207"/>
                  </a:lnTo>
                  <a:lnTo>
                    <a:pt x="240538" y="79870"/>
                  </a:lnTo>
                  <a:lnTo>
                    <a:pt x="237278" y="69405"/>
                  </a:lnTo>
                  <a:close/>
                </a:path>
                <a:path w="1036319" h="156845">
                  <a:moveTo>
                    <a:pt x="348141" y="70726"/>
                  </a:moveTo>
                  <a:lnTo>
                    <a:pt x="306044" y="70726"/>
                  </a:lnTo>
                  <a:lnTo>
                    <a:pt x="311289" y="74561"/>
                  </a:lnTo>
                  <a:lnTo>
                    <a:pt x="312191" y="82219"/>
                  </a:lnTo>
                  <a:lnTo>
                    <a:pt x="273729" y="90861"/>
                  </a:lnTo>
                  <a:lnTo>
                    <a:pt x="251064" y="122008"/>
                  </a:lnTo>
                  <a:lnTo>
                    <a:pt x="251067" y="127317"/>
                  </a:lnTo>
                  <a:lnTo>
                    <a:pt x="279501" y="156489"/>
                  </a:lnTo>
                  <a:lnTo>
                    <a:pt x="290893" y="156489"/>
                  </a:lnTo>
                  <a:lnTo>
                    <a:pt x="296481" y="155270"/>
                  </a:lnTo>
                  <a:lnTo>
                    <a:pt x="306527" y="150406"/>
                  </a:lnTo>
                  <a:lnTo>
                    <a:pt x="311289" y="147205"/>
                  </a:lnTo>
                  <a:lnTo>
                    <a:pt x="315785" y="143230"/>
                  </a:lnTo>
                  <a:lnTo>
                    <a:pt x="350875" y="143230"/>
                  </a:lnTo>
                  <a:lnTo>
                    <a:pt x="350875" y="127317"/>
                  </a:lnTo>
                  <a:lnTo>
                    <a:pt x="291350" y="127317"/>
                  </a:lnTo>
                  <a:lnTo>
                    <a:pt x="287896" y="124650"/>
                  </a:lnTo>
                  <a:lnTo>
                    <a:pt x="287896" y="116255"/>
                  </a:lnTo>
                  <a:lnTo>
                    <a:pt x="289623" y="113385"/>
                  </a:lnTo>
                  <a:lnTo>
                    <a:pt x="296519" y="108076"/>
                  </a:lnTo>
                  <a:lnTo>
                    <a:pt x="302895" y="106095"/>
                  </a:lnTo>
                  <a:lnTo>
                    <a:pt x="312191" y="104762"/>
                  </a:lnTo>
                  <a:lnTo>
                    <a:pt x="350875" y="104762"/>
                  </a:lnTo>
                  <a:lnTo>
                    <a:pt x="350781" y="90861"/>
                  </a:lnTo>
                  <a:lnTo>
                    <a:pt x="350094" y="79731"/>
                  </a:lnTo>
                  <a:lnTo>
                    <a:pt x="348141" y="70726"/>
                  </a:lnTo>
                  <a:close/>
                </a:path>
                <a:path w="1036319" h="156845">
                  <a:moveTo>
                    <a:pt x="350875" y="143230"/>
                  </a:moveTo>
                  <a:lnTo>
                    <a:pt x="316687" y="143230"/>
                  </a:lnTo>
                  <a:lnTo>
                    <a:pt x="319379" y="153835"/>
                  </a:lnTo>
                  <a:lnTo>
                    <a:pt x="350875" y="153835"/>
                  </a:lnTo>
                  <a:lnTo>
                    <a:pt x="350875" y="143230"/>
                  </a:lnTo>
                  <a:close/>
                </a:path>
                <a:path w="1036319" h="156845">
                  <a:moveTo>
                    <a:pt x="350875" y="104762"/>
                  </a:moveTo>
                  <a:lnTo>
                    <a:pt x="312191" y="104762"/>
                  </a:lnTo>
                  <a:lnTo>
                    <a:pt x="312191" y="119799"/>
                  </a:lnTo>
                  <a:lnTo>
                    <a:pt x="310095" y="122008"/>
                  </a:lnTo>
                  <a:lnTo>
                    <a:pt x="308025" y="123812"/>
                  </a:lnTo>
                  <a:lnTo>
                    <a:pt x="303974" y="126606"/>
                  </a:lnTo>
                  <a:lnTo>
                    <a:pt x="301396" y="127317"/>
                  </a:lnTo>
                  <a:lnTo>
                    <a:pt x="350875" y="127317"/>
                  </a:lnTo>
                  <a:lnTo>
                    <a:pt x="350875" y="104762"/>
                  </a:lnTo>
                  <a:close/>
                </a:path>
                <a:path w="1036319" h="156845">
                  <a:moveTo>
                    <a:pt x="304088" y="40665"/>
                  </a:moveTo>
                  <a:lnTo>
                    <a:pt x="266590" y="49017"/>
                  </a:lnTo>
                  <a:lnTo>
                    <a:pt x="254609" y="55257"/>
                  </a:lnTo>
                  <a:lnTo>
                    <a:pt x="268109" y="80009"/>
                  </a:lnTo>
                  <a:lnTo>
                    <a:pt x="273951" y="76923"/>
                  </a:lnTo>
                  <a:lnTo>
                    <a:pt x="279243" y="74561"/>
                  </a:lnTo>
                  <a:lnTo>
                    <a:pt x="288124" y="71500"/>
                  </a:lnTo>
                  <a:lnTo>
                    <a:pt x="292392" y="70726"/>
                  </a:lnTo>
                  <a:lnTo>
                    <a:pt x="348141" y="70726"/>
                  </a:lnTo>
                  <a:lnTo>
                    <a:pt x="347752" y="68934"/>
                  </a:lnTo>
                  <a:lnTo>
                    <a:pt x="314413" y="41433"/>
                  </a:lnTo>
                  <a:lnTo>
                    <a:pt x="304088" y="40665"/>
                  </a:lnTo>
                  <a:close/>
                </a:path>
                <a:path w="1036319" h="156845">
                  <a:moveTo>
                    <a:pt x="417753" y="40665"/>
                  </a:moveTo>
                  <a:lnTo>
                    <a:pt x="405917" y="40665"/>
                  </a:lnTo>
                  <a:lnTo>
                    <a:pt x="400291" y="41998"/>
                  </a:lnTo>
                  <a:lnTo>
                    <a:pt x="367042" y="81483"/>
                  </a:lnTo>
                  <a:lnTo>
                    <a:pt x="365812" y="108153"/>
                  </a:lnTo>
                  <a:lnTo>
                    <a:pt x="366814" y="115633"/>
                  </a:lnTo>
                  <a:lnTo>
                    <a:pt x="371170" y="129933"/>
                  </a:lnTo>
                  <a:lnTo>
                    <a:pt x="374230" y="136004"/>
                  </a:lnTo>
                  <a:lnTo>
                    <a:pt x="378218" y="141008"/>
                  </a:lnTo>
                  <a:lnTo>
                    <a:pt x="382181" y="146024"/>
                  </a:lnTo>
                  <a:lnTo>
                    <a:pt x="386981" y="149859"/>
                  </a:lnTo>
                  <a:lnTo>
                    <a:pt x="398221" y="155155"/>
                  </a:lnTo>
                  <a:lnTo>
                    <a:pt x="404558" y="156489"/>
                  </a:lnTo>
                  <a:lnTo>
                    <a:pt x="416559" y="156489"/>
                  </a:lnTo>
                  <a:lnTo>
                    <a:pt x="421538" y="155308"/>
                  </a:lnTo>
                  <a:lnTo>
                    <a:pt x="431584" y="150596"/>
                  </a:lnTo>
                  <a:lnTo>
                    <a:pt x="436054" y="147497"/>
                  </a:lnTo>
                  <a:lnTo>
                    <a:pt x="439940" y="143675"/>
                  </a:lnTo>
                  <a:lnTo>
                    <a:pt x="475030" y="143675"/>
                  </a:lnTo>
                  <a:lnTo>
                    <a:pt x="475030" y="125539"/>
                  </a:lnTo>
                  <a:lnTo>
                    <a:pt x="416712" y="125539"/>
                  </a:lnTo>
                  <a:lnTo>
                    <a:pt x="412623" y="123482"/>
                  </a:lnTo>
                  <a:lnTo>
                    <a:pt x="406781" y="115227"/>
                  </a:lnTo>
                  <a:lnTo>
                    <a:pt x="405307" y="108153"/>
                  </a:lnTo>
                  <a:lnTo>
                    <a:pt x="405307" y="88417"/>
                  </a:lnTo>
                  <a:lnTo>
                    <a:pt x="406920" y="81559"/>
                  </a:lnTo>
                  <a:lnTo>
                    <a:pt x="413372" y="73609"/>
                  </a:lnTo>
                  <a:lnTo>
                    <a:pt x="417004" y="71615"/>
                  </a:lnTo>
                  <a:lnTo>
                    <a:pt x="475030" y="71615"/>
                  </a:lnTo>
                  <a:lnTo>
                    <a:pt x="475030" y="51714"/>
                  </a:lnTo>
                  <a:lnTo>
                    <a:pt x="437692" y="51714"/>
                  </a:lnTo>
                  <a:lnTo>
                    <a:pt x="434251" y="48336"/>
                  </a:lnTo>
                  <a:lnTo>
                    <a:pt x="430580" y="45643"/>
                  </a:lnTo>
                  <a:lnTo>
                    <a:pt x="422783" y="41668"/>
                  </a:lnTo>
                  <a:lnTo>
                    <a:pt x="417753" y="40665"/>
                  </a:lnTo>
                  <a:close/>
                </a:path>
                <a:path w="1036319" h="156845">
                  <a:moveTo>
                    <a:pt x="475030" y="143675"/>
                  </a:moveTo>
                  <a:lnTo>
                    <a:pt x="440842" y="143675"/>
                  </a:lnTo>
                  <a:lnTo>
                    <a:pt x="443547" y="153835"/>
                  </a:lnTo>
                  <a:lnTo>
                    <a:pt x="475030" y="153835"/>
                  </a:lnTo>
                  <a:lnTo>
                    <a:pt x="475030" y="143675"/>
                  </a:lnTo>
                  <a:close/>
                </a:path>
                <a:path w="1036319" h="156845">
                  <a:moveTo>
                    <a:pt x="475030" y="71615"/>
                  </a:moveTo>
                  <a:lnTo>
                    <a:pt x="423595" y="71615"/>
                  </a:lnTo>
                  <a:lnTo>
                    <a:pt x="426224" y="71983"/>
                  </a:lnTo>
                  <a:lnTo>
                    <a:pt x="431622" y="73456"/>
                  </a:lnTo>
                  <a:lnTo>
                    <a:pt x="434098" y="74853"/>
                  </a:lnTo>
                  <a:lnTo>
                    <a:pt x="436346" y="76923"/>
                  </a:lnTo>
                  <a:lnTo>
                    <a:pt x="436346" y="117589"/>
                  </a:lnTo>
                  <a:lnTo>
                    <a:pt x="434251" y="120688"/>
                  </a:lnTo>
                  <a:lnTo>
                    <a:pt x="432079" y="122783"/>
                  </a:lnTo>
                  <a:lnTo>
                    <a:pt x="427570" y="124993"/>
                  </a:lnTo>
                  <a:lnTo>
                    <a:pt x="424954" y="125539"/>
                  </a:lnTo>
                  <a:lnTo>
                    <a:pt x="475030" y="125539"/>
                  </a:lnTo>
                  <a:lnTo>
                    <a:pt x="475030" y="71615"/>
                  </a:lnTo>
                  <a:close/>
                </a:path>
                <a:path w="1036319" h="156845">
                  <a:moveTo>
                    <a:pt x="475030" y="0"/>
                  </a:moveTo>
                  <a:lnTo>
                    <a:pt x="436346" y="0"/>
                  </a:lnTo>
                  <a:lnTo>
                    <a:pt x="436346" y="35813"/>
                  </a:lnTo>
                  <a:lnTo>
                    <a:pt x="437692" y="51714"/>
                  </a:lnTo>
                  <a:lnTo>
                    <a:pt x="475030" y="51714"/>
                  </a:lnTo>
                  <a:lnTo>
                    <a:pt x="475030" y="0"/>
                  </a:lnTo>
                  <a:close/>
                </a:path>
                <a:path w="1036319" h="156845">
                  <a:moveTo>
                    <a:pt x="558711" y="109854"/>
                  </a:moveTo>
                  <a:lnTo>
                    <a:pt x="536663" y="135928"/>
                  </a:lnTo>
                  <a:lnTo>
                    <a:pt x="542800" y="140881"/>
                  </a:lnTo>
                  <a:lnTo>
                    <a:pt x="549287" y="145129"/>
                  </a:lnTo>
                  <a:lnTo>
                    <a:pt x="591997" y="156489"/>
                  </a:lnTo>
                  <a:lnTo>
                    <a:pt x="601141" y="156489"/>
                  </a:lnTo>
                  <a:lnTo>
                    <a:pt x="639025" y="138468"/>
                  </a:lnTo>
                  <a:lnTo>
                    <a:pt x="647204" y="123774"/>
                  </a:lnTo>
                  <a:lnTo>
                    <a:pt x="587489" y="123774"/>
                  </a:lnTo>
                  <a:lnTo>
                    <a:pt x="581761" y="122491"/>
                  </a:lnTo>
                  <a:lnTo>
                    <a:pt x="569607" y="117335"/>
                  </a:lnTo>
                  <a:lnTo>
                    <a:pt x="563956" y="113969"/>
                  </a:lnTo>
                  <a:lnTo>
                    <a:pt x="558711" y="109854"/>
                  </a:lnTo>
                  <a:close/>
                </a:path>
                <a:path w="1036319" h="156845">
                  <a:moveTo>
                    <a:pt x="596493" y="7518"/>
                  </a:moveTo>
                  <a:lnTo>
                    <a:pt x="588543" y="7518"/>
                  </a:lnTo>
                  <a:lnTo>
                    <a:pt x="581240" y="8699"/>
                  </a:lnTo>
                  <a:lnTo>
                    <a:pt x="548805" y="29438"/>
                  </a:lnTo>
                  <a:lnTo>
                    <a:pt x="542061" y="45973"/>
                  </a:lnTo>
                  <a:lnTo>
                    <a:pt x="542061" y="57327"/>
                  </a:lnTo>
                  <a:lnTo>
                    <a:pt x="563880" y="88747"/>
                  </a:lnTo>
                  <a:lnTo>
                    <a:pt x="571525" y="92176"/>
                  </a:lnTo>
                  <a:lnTo>
                    <a:pt x="589749" y="99682"/>
                  </a:lnTo>
                  <a:lnTo>
                    <a:pt x="609536" y="111836"/>
                  </a:lnTo>
                  <a:lnTo>
                    <a:pt x="609536" y="116852"/>
                  </a:lnTo>
                  <a:lnTo>
                    <a:pt x="608215" y="119354"/>
                  </a:lnTo>
                  <a:lnTo>
                    <a:pt x="602970" y="122885"/>
                  </a:lnTo>
                  <a:lnTo>
                    <a:pt x="598741" y="123774"/>
                  </a:lnTo>
                  <a:lnTo>
                    <a:pt x="647204" y="123774"/>
                  </a:lnTo>
                  <a:lnTo>
                    <a:pt x="647839" y="122377"/>
                  </a:lnTo>
                  <a:lnTo>
                    <a:pt x="649057" y="116852"/>
                  </a:lnTo>
                  <a:lnTo>
                    <a:pt x="648959" y="108000"/>
                  </a:lnTo>
                  <a:lnTo>
                    <a:pt x="627019" y="74082"/>
                  </a:lnTo>
                  <a:lnTo>
                    <a:pt x="596036" y="61810"/>
                  </a:lnTo>
                  <a:lnTo>
                    <a:pt x="590753" y="59639"/>
                  </a:lnTo>
                  <a:lnTo>
                    <a:pt x="583107" y="55956"/>
                  </a:lnTo>
                  <a:lnTo>
                    <a:pt x="581190" y="53339"/>
                  </a:lnTo>
                  <a:lnTo>
                    <a:pt x="581190" y="46710"/>
                  </a:lnTo>
                  <a:lnTo>
                    <a:pt x="582549" y="44284"/>
                  </a:lnTo>
                  <a:lnTo>
                    <a:pt x="587946" y="41033"/>
                  </a:lnTo>
                  <a:lnTo>
                    <a:pt x="591693" y="40233"/>
                  </a:lnTo>
                  <a:lnTo>
                    <a:pt x="634144" y="40233"/>
                  </a:lnTo>
                  <a:lnTo>
                    <a:pt x="645071" y="26746"/>
                  </a:lnTo>
                  <a:lnTo>
                    <a:pt x="609171" y="8678"/>
                  </a:lnTo>
                  <a:lnTo>
                    <a:pt x="602811" y="7808"/>
                  </a:lnTo>
                  <a:lnTo>
                    <a:pt x="596493" y="7518"/>
                  </a:lnTo>
                  <a:close/>
                </a:path>
                <a:path w="1036319" h="156845">
                  <a:moveTo>
                    <a:pt x="634144" y="40233"/>
                  </a:moveTo>
                  <a:lnTo>
                    <a:pt x="601891" y="40233"/>
                  </a:lnTo>
                  <a:lnTo>
                    <a:pt x="606869" y="41109"/>
                  </a:lnTo>
                  <a:lnTo>
                    <a:pt x="616013" y="44653"/>
                  </a:lnTo>
                  <a:lnTo>
                    <a:pt x="620776" y="47231"/>
                  </a:lnTo>
                  <a:lnTo>
                    <a:pt x="625729" y="50622"/>
                  </a:lnTo>
                  <a:lnTo>
                    <a:pt x="634144" y="40233"/>
                  </a:lnTo>
                  <a:close/>
                </a:path>
                <a:path w="1036319" h="156845">
                  <a:moveTo>
                    <a:pt x="707148" y="72936"/>
                  </a:moveTo>
                  <a:lnTo>
                    <a:pt x="668464" y="72936"/>
                  </a:lnTo>
                  <a:lnTo>
                    <a:pt x="668464" y="118173"/>
                  </a:lnTo>
                  <a:lnTo>
                    <a:pt x="696252" y="155409"/>
                  </a:lnTo>
                  <a:lnTo>
                    <a:pt x="702500" y="156489"/>
                  </a:lnTo>
                  <a:lnTo>
                    <a:pt x="716153" y="156489"/>
                  </a:lnTo>
                  <a:lnTo>
                    <a:pt x="721398" y="156044"/>
                  </a:lnTo>
                  <a:lnTo>
                    <a:pt x="729792" y="154266"/>
                  </a:lnTo>
                  <a:lnTo>
                    <a:pt x="733386" y="153390"/>
                  </a:lnTo>
                  <a:lnTo>
                    <a:pt x="736384" y="152501"/>
                  </a:lnTo>
                  <a:lnTo>
                    <a:pt x="730921" y="126872"/>
                  </a:lnTo>
                  <a:lnTo>
                    <a:pt x="717054" y="126872"/>
                  </a:lnTo>
                  <a:lnTo>
                    <a:pt x="713905" y="125729"/>
                  </a:lnTo>
                  <a:lnTo>
                    <a:pt x="708507" y="121157"/>
                  </a:lnTo>
                  <a:lnTo>
                    <a:pt x="707148" y="116928"/>
                  </a:lnTo>
                  <a:lnTo>
                    <a:pt x="707148" y="72936"/>
                  </a:lnTo>
                  <a:close/>
                </a:path>
                <a:path w="1036319" h="156845">
                  <a:moveTo>
                    <a:pt x="730542" y="125094"/>
                  </a:moveTo>
                  <a:lnTo>
                    <a:pt x="729195" y="125539"/>
                  </a:lnTo>
                  <a:lnTo>
                    <a:pt x="727659" y="125945"/>
                  </a:lnTo>
                  <a:lnTo>
                    <a:pt x="724204" y="126682"/>
                  </a:lnTo>
                  <a:lnTo>
                    <a:pt x="722452" y="126872"/>
                  </a:lnTo>
                  <a:lnTo>
                    <a:pt x="730921" y="126872"/>
                  </a:lnTo>
                  <a:lnTo>
                    <a:pt x="730542" y="125094"/>
                  </a:lnTo>
                  <a:close/>
                </a:path>
                <a:path w="1036319" h="156845">
                  <a:moveTo>
                    <a:pt x="707148" y="14592"/>
                  </a:moveTo>
                  <a:lnTo>
                    <a:pt x="675220" y="14592"/>
                  </a:lnTo>
                  <a:lnTo>
                    <a:pt x="670725" y="43319"/>
                  </a:lnTo>
                  <a:lnTo>
                    <a:pt x="653630" y="44653"/>
                  </a:lnTo>
                  <a:lnTo>
                    <a:pt x="653630" y="72936"/>
                  </a:lnTo>
                  <a:lnTo>
                    <a:pt x="732790" y="72936"/>
                  </a:lnTo>
                  <a:lnTo>
                    <a:pt x="732790" y="43319"/>
                  </a:lnTo>
                  <a:lnTo>
                    <a:pt x="707148" y="43319"/>
                  </a:lnTo>
                  <a:lnTo>
                    <a:pt x="707148" y="14592"/>
                  </a:lnTo>
                  <a:close/>
                </a:path>
                <a:path w="1036319" h="156845">
                  <a:moveTo>
                    <a:pt x="838924" y="70726"/>
                  </a:moveTo>
                  <a:lnTo>
                    <a:pt x="796823" y="70726"/>
                  </a:lnTo>
                  <a:lnTo>
                    <a:pt x="802081" y="74561"/>
                  </a:lnTo>
                  <a:lnTo>
                    <a:pt x="802982" y="82219"/>
                  </a:lnTo>
                  <a:lnTo>
                    <a:pt x="764519" y="90861"/>
                  </a:lnTo>
                  <a:lnTo>
                    <a:pt x="741855" y="122008"/>
                  </a:lnTo>
                  <a:lnTo>
                    <a:pt x="741858" y="127317"/>
                  </a:lnTo>
                  <a:lnTo>
                    <a:pt x="770293" y="156489"/>
                  </a:lnTo>
                  <a:lnTo>
                    <a:pt x="781685" y="156489"/>
                  </a:lnTo>
                  <a:lnTo>
                    <a:pt x="787273" y="155270"/>
                  </a:lnTo>
                  <a:lnTo>
                    <a:pt x="797318" y="150406"/>
                  </a:lnTo>
                  <a:lnTo>
                    <a:pt x="802081" y="147205"/>
                  </a:lnTo>
                  <a:lnTo>
                    <a:pt x="806577" y="143230"/>
                  </a:lnTo>
                  <a:lnTo>
                    <a:pt x="841654" y="143230"/>
                  </a:lnTo>
                  <a:lnTo>
                    <a:pt x="841654" y="127317"/>
                  </a:lnTo>
                  <a:lnTo>
                    <a:pt x="782142" y="127317"/>
                  </a:lnTo>
                  <a:lnTo>
                    <a:pt x="778687" y="124650"/>
                  </a:lnTo>
                  <a:lnTo>
                    <a:pt x="778687" y="116255"/>
                  </a:lnTo>
                  <a:lnTo>
                    <a:pt x="780415" y="113385"/>
                  </a:lnTo>
                  <a:lnTo>
                    <a:pt x="787311" y="108076"/>
                  </a:lnTo>
                  <a:lnTo>
                    <a:pt x="793673" y="106095"/>
                  </a:lnTo>
                  <a:lnTo>
                    <a:pt x="802982" y="104762"/>
                  </a:lnTo>
                  <a:lnTo>
                    <a:pt x="841654" y="104762"/>
                  </a:lnTo>
                  <a:lnTo>
                    <a:pt x="841560" y="90861"/>
                  </a:lnTo>
                  <a:lnTo>
                    <a:pt x="840875" y="79731"/>
                  </a:lnTo>
                  <a:lnTo>
                    <a:pt x="838924" y="70726"/>
                  </a:lnTo>
                  <a:close/>
                </a:path>
                <a:path w="1036319" h="156845">
                  <a:moveTo>
                    <a:pt x="841654" y="143230"/>
                  </a:moveTo>
                  <a:lnTo>
                    <a:pt x="807466" y="143230"/>
                  </a:lnTo>
                  <a:lnTo>
                    <a:pt x="810171" y="153835"/>
                  </a:lnTo>
                  <a:lnTo>
                    <a:pt x="841654" y="153835"/>
                  </a:lnTo>
                  <a:lnTo>
                    <a:pt x="841654" y="143230"/>
                  </a:lnTo>
                  <a:close/>
                </a:path>
                <a:path w="1036319" h="156845">
                  <a:moveTo>
                    <a:pt x="841654" y="104762"/>
                  </a:moveTo>
                  <a:lnTo>
                    <a:pt x="802982" y="104762"/>
                  </a:lnTo>
                  <a:lnTo>
                    <a:pt x="802982" y="119799"/>
                  </a:lnTo>
                  <a:lnTo>
                    <a:pt x="800874" y="122008"/>
                  </a:lnTo>
                  <a:lnTo>
                    <a:pt x="798817" y="123812"/>
                  </a:lnTo>
                  <a:lnTo>
                    <a:pt x="794766" y="126606"/>
                  </a:lnTo>
                  <a:lnTo>
                    <a:pt x="792175" y="127317"/>
                  </a:lnTo>
                  <a:lnTo>
                    <a:pt x="841654" y="127317"/>
                  </a:lnTo>
                  <a:lnTo>
                    <a:pt x="841654" y="104762"/>
                  </a:lnTo>
                  <a:close/>
                </a:path>
                <a:path w="1036319" h="156845">
                  <a:moveTo>
                    <a:pt x="794880" y="40665"/>
                  </a:moveTo>
                  <a:lnTo>
                    <a:pt x="757377" y="49017"/>
                  </a:lnTo>
                  <a:lnTo>
                    <a:pt x="745401" y="55257"/>
                  </a:lnTo>
                  <a:lnTo>
                    <a:pt x="758888" y="80009"/>
                  </a:lnTo>
                  <a:lnTo>
                    <a:pt x="764743" y="76923"/>
                  </a:lnTo>
                  <a:lnTo>
                    <a:pt x="770022" y="74561"/>
                  </a:lnTo>
                  <a:lnTo>
                    <a:pt x="778916" y="71500"/>
                  </a:lnTo>
                  <a:lnTo>
                    <a:pt x="783183" y="70726"/>
                  </a:lnTo>
                  <a:lnTo>
                    <a:pt x="838924" y="70726"/>
                  </a:lnTo>
                  <a:lnTo>
                    <a:pt x="838536" y="68934"/>
                  </a:lnTo>
                  <a:lnTo>
                    <a:pt x="805203" y="41433"/>
                  </a:lnTo>
                  <a:lnTo>
                    <a:pt x="794880" y="40665"/>
                  </a:lnTo>
                  <a:close/>
                </a:path>
                <a:path w="1036319" h="156845">
                  <a:moveTo>
                    <a:pt x="892949" y="43319"/>
                  </a:moveTo>
                  <a:lnTo>
                    <a:pt x="861466" y="43319"/>
                  </a:lnTo>
                  <a:lnTo>
                    <a:pt x="861466" y="153835"/>
                  </a:lnTo>
                  <a:lnTo>
                    <a:pt x="900150" y="153835"/>
                  </a:lnTo>
                  <a:lnTo>
                    <a:pt x="900150" y="92392"/>
                  </a:lnTo>
                  <a:lnTo>
                    <a:pt x="902843" y="85458"/>
                  </a:lnTo>
                  <a:lnTo>
                    <a:pt x="906411" y="80644"/>
                  </a:lnTo>
                  <a:lnTo>
                    <a:pt x="915250" y="75183"/>
                  </a:lnTo>
                  <a:lnTo>
                    <a:pt x="919492" y="73825"/>
                  </a:lnTo>
                  <a:lnTo>
                    <a:pt x="936469" y="73825"/>
                  </a:lnTo>
                  <a:lnTo>
                    <a:pt x="938683" y="62331"/>
                  </a:lnTo>
                  <a:lnTo>
                    <a:pt x="895642" y="62331"/>
                  </a:lnTo>
                  <a:lnTo>
                    <a:pt x="892949" y="43319"/>
                  </a:lnTo>
                  <a:close/>
                </a:path>
                <a:path w="1036319" h="156845">
                  <a:moveTo>
                    <a:pt x="936469" y="73825"/>
                  </a:moveTo>
                  <a:lnTo>
                    <a:pt x="926084" y="73825"/>
                  </a:lnTo>
                  <a:lnTo>
                    <a:pt x="928293" y="74002"/>
                  </a:lnTo>
                  <a:lnTo>
                    <a:pt x="934034" y="75145"/>
                  </a:lnTo>
                  <a:lnTo>
                    <a:pt x="936129" y="75590"/>
                  </a:lnTo>
                  <a:lnTo>
                    <a:pt x="936469" y="73825"/>
                  </a:lnTo>
                  <a:close/>
                </a:path>
                <a:path w="1036319" h="156845">
                  <a:moveTo>
                    <a:pt x="931926" y="40665"/>
                  </a:moveTo>
                  <a:lnTo>
                    <a:pt x="922934" y="40665"/>
                  </a:lnTo>
                  <a:lnTo>
                    <a:pt x="917282" y="42405"/>
                  </a:lnTo>
                  <a:lnTo>
                    <a:pt x="905725" y="49326"/>
                  </a:lnTo>
                  <a:lnTo>
                    <a:pt x="900747" y="54813"/>
                  </a:lnTo>
                  <a:lnTo>
                    <a:pt x="896543" y="62331"/>
                  </a:lnTo>
                  <a:lnTo>
                    <a:pt x="938683" y="62331"/>
                  </a:lnTo>
                  <a:lnTo>
                    <a:pt x="942428" y="42887"/>
                  </a:lnTo>
                  <a:lnTo>
                    <a:pt x="940777" y="42138"/>
                  </a:lnTo>
                  <a:lnTo>
                    <a:pt x="938898" y="41592"/>
                  </a:lnTo>
                  <a:lnTo>
                    <a:pt x="934707" y="40855"/>
                  </a:lnTo>
                  <a:lnTo>
                    <a:pt x="931926" y="40665"/>
                  </a:lnTo>
                  <a:close/>
                </a:path>
                <a:path w="1036319" h="156845">
                  <a:moveTo>
                    <a:pt x="1006754" y="72936"/>
                  </a:moveTo>
                  <a:lnTo>
                    <a:pt x="968082" y="72936"/>
                  </a:lnTo>
                  <a:lnTo>
                    <a:pt x="968082" y="118173"/>
                  </a:lnTo>
                  <a:lnTo>
                    <a:pt x="995857" y="155409"/>
                  </a:lnTo>
                  <a:lnTo>
                    <a:pt x="1002118" y="156489"/>
                  </a:lnTo>
                  <a:lnTo>
                    <a:pt x="1015758" y="156489"/>
                  </a:lnTo>
                  <a:lnTo>
                    <a:pt x="1021003" y="156044"/>
                  </a:lnTo>
                  <a:lnTo>
                    <a:pt x="1029398" y="154266"/>
                  </a:lnTo>
                  <a:lnTo>
                    <a:pt x="1033005" y="153390"/>
                  </a:lnTo>
                  <a:lnTo>
                    <a:pt x="1036002" y="152501"/>
                  </a:lnTo>
                  <a:lnTo>
                    <a:pt x="1030527" y="126872"/>
                  </a:lnTo>
                  <a:lnTo>
                    <a:pt x="1016660" y="126872"/>
                  </a:lnTo>
                  <a:lnTo>
                    <a:pt x="1013510" y="125729"/>
                  </a:lnTo>
                  <a:lnTo>
                    <a:pt x="1008113" y="121157"/>
                  </a:lnTo>
                  <a:lnTo>
                    <a:pt x="1006754" y="116928"/>
                  </a:lnTo>
                  <a:lnTo>
                    <a:pt x="1006754" y="72936"/>
                  </a:lnTo>
                  <a:close/>
                </a:path>
                <a:path w="1036319" h="156845">
                  <a:moveTo>
                    <a:pt x="1030147" y="125094"/>
                  </a:moveTo>
                  <a:lnTo>
                    <a:pt x="1028801" y="125539"/>
                  </a:lnTo>
                  <a:lnTo>
                    <a:pt x="1027264" y="125945"/>
                  </a:lnTo>
                  <a:lnTo>
                    <a:pt x="1023823" y="126682"/>
                  </a:lnTo>
                  <a:lnTo>
                    <a:pt x="1022057" y="126872"/>
                  </a:lnTo>
                  <a:lnTo>
                    <a:pt x="1030527" y="126872"/>
                  </a:lnTo>
                  <a:lnTo>
                    <a:pt x="1030147" y="125094"/>
                  </a:lnTo>
                  <a:close/>
                </a:path>
                <a:path w="1036319" h="156845">
                  <a:moveTo>
                    <a:pt x="1006754" y="14592"/>
                  </a:moveTo>
                  <a:lnTo>
                    <a:pt x="974826" y="14592"/>
                  </a:lnTo>
                  <a:lnTo>
                    <a:pt x="970330" y="43319"/>
                  </a:lnTo>
                  <a:lnTo>
                    <a:pt x="953236" y="44653"/>
                  </a:lnTo>
                  <a:lnTo>
                    <a:pt x="953236" y="72936"/>
                  </a:lnTo>
                  <a:lnTo>
                    <a:pt x="1032395" y="72936"/>
                  </a:lnTo>
                  <a:lnTo>
                    <a:pt x="1032395" y="43319"/>
                  </a:lnTo>
                  <a:lnTo>
                    <a:pt x="1006754" y="43319"/>
                  </a:lnTo>
                  <a:lnTo>
                    <a:pt x="1006754" y="14592"/>
                  </a:lnTo>
                  <a:close/>
                </a:path>
              </a:pathLst>
            </a:custGeom>
            <a:solidFill>
              <a:srgbClr val="006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27958" y="7415459"/>
            <a:ext cx="391160" cy="391160"/>
            <a:chOff x="727958" y="7415459"/>
            <a:chExt cx="391160" cy="391160"/>
          </a:xfrm>
        </p:grpSpPr>
        <p:sp>
          <p:nvSpPr>
            <p:cNvPr id="27" name="object 27"/>
            <p:cNvSpPr/>
            <p:nvPr/>
          </p:nvSpPr>
          <p:spPr>
            <a:xfrm>
              <a:off x="727958" y="7415459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59">
                  <a:moveTo>
                    <a:pt x="195376" y="0"/>
                  </a:moveTo>
                  <a:lnTo>
                    <a:pt x="150580" y="5159"/>
                  </a:lnTo>
                  <a:lnTo>
                    <a:pt x="109456" y="19856"/>
                  </a:lnTo>
                  <a:lnTo>
                    <a:pt x="73180" y="42919"/>
                  </a:lnTo>
                  <a:lnTo>
                    <a:pt x="42923" y="73175"/>
                  </a:lnTo>
                  <a:lnTo>
                    <a:pt x="19859" y="109451"/>
                  </a:lnTo>
                  <a:lnTo>
                    <a:pt x="5160" y="150576"/>
                  </a:lnTo>
                  <a:lnTo>
                    <a:pt x="0" y="195376"/>
                  </a:lnTo>
                  <a:lnTo>
                    <a:pt x="5160" y="240172"/>
                  </a:lnTo>
                  <a:lnTo>
                    <a:pt x="19859" y="281294"/>
                  </a:lnTo>
                  <a:lnTo>
                    <a:pt x="42923" y="317568"/>
                  </a:lnTo>
                  <a:lnTo>
                    <a:pt x="73180" y="347822"/>
                  </a:lnTo>
                  <a:lnTo>
                    <a:pt x="109456" y="370884"/>
                  </a:lnTo>
                  <a:lnTo>
                    <a:pt x="150580" y="385581"/>
                  </a:lnTo>
                  <a:lnTo>
                    <a:pt x="195376" y="390740"/>
                  </a:lnTo>
                  <a:lnTo>
                    <a:pt x="240173" y="385581"/>
                  </a:lnTo>
                  <a:lnTo>
                    <a:pt x="281296" y="370884"/>
                  </a:lnTo>
                  <a:lnTo>
                    <a:pt x="317573" y="347822"/>
                  </a:lnTo>
                  <a:lnTo>
                    <a:pt x="347830" y="317568"/>
                  </a:lnTo>
                  <a:lnTo>
                    <a:pt x="370894" y="281294"/>
                  </a:lnTo>
                  <a:lnTo>
                    <a:pt x="385593" y="240172"/>
                  </a:lnTo>
                  <a:lnTo>
                    <a:pt x="390753" y="195376"/>
                  </a:lnTo>
                  <a:lnTo>
                    <a:pt x="385593" y="150576"/>
                  </a:lnTo>
                  <a:lnTo>
                    <a:pt x="370894" y="109451"/>
                  </a:lnTo>
                  <a:lnTo>
                    <a:pt x="347830" y="73175"/>
                  </a:lnTo>
                  <a:lnTo>
                    <a:pt x="317573" y="42919"/>
                  </a:lnTo>
                  <a:lnTo>
                    <a:pt x="281296" y="19856"/>
                  </a:lnTo>
                  <a:lnTo>
                    <a:pt x="240173" y="5159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006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4052" y="7487878"/>
              <a:ext cx="179070" cy="246379"/>
            </a:xfrm>
            <a:custGeom>
              <a:avLst/>
              <a:gdLst/>
              <a:ahLst/>
              <a:cxnLst/>
              <a:rect l="l" t="t" r="r" b="b"/>
              <a:pathLst>
                <a:path w="179069" h="246379">
                  <a:moveTo>
                    <a:pt x="0" y="0"/>
                  </a:moveTo>
                  <a:lnTo>
                    <a:pt x="178555" y="0"/>
                  </a:lnTo>
                  <a:lnTo>
                    <a:pt x="178555" y="245852"/>
                  </a:lnTo>
                  <a:lnTo>
                    <a:pt x="0" y="245852"/>
                  </a:lnTo>
                  <a:lnTo>
                    <a:pt x="0" y="0"/>
                  </a:lnTo>
                  <a:close/>
                </a:path>
              </a:pathLst>
            </a:custGeom>
            <a:ln w="117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2487" y="7540055"/>
              <a:ext cx="62230" cy="43180"/>
            </a:xfrm>
            <a:custGeom>
              <a:avLst/>
              <a:gdLst/>
              <a:ahLst/>
              <a:cxnLst/>
              <a:rect l="l" t="t" r="r" b="b"/>
              <a:pathLst>
                <a:path w="62230" h="43179">
                  <a:moveTo>
                    <a:pt x="0" y="23338"/>
                  </a:moveTo>
                  <a:lnTo>
                    <a:pt x="20463" y="42836"/>
                  </a:lnTo>
                  <a:lnTo>
                    <a:pt x="61702" y="0"/>
                  </a:lnTo>
                </a:path>
              </a:pathLst>
            </a:custGeom>
            <a:ln w="19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7994" y="7674154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278" y="0"/>
                  </a:lnTo>
                </a:path>
              </a:pathLst>
            </a:custGeom>
            <a:ln w="118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7994" y="7705305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653" y="0"/>
                  </a:lnTo>
                </a:path>
              </a:pathLst>
            </a:custGeom>
            <a:ln w="118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8277" y="7507189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90">
                  <a:moveTo>
                    <a:pt x="55068" y="0"/>
                  </a:moveTo>
                  <a:lnTo>
                    <a:pt x="76501" y="4327"/>
                  </a:lnTo>
                  <a:lnTo>
                    <a:pt x="94003" y="16128"/>
                  </a:lnTo>
                  <a:lnTo>
                    <a:pt x="105804" y="33632"/>
                  </a:lnTo>
                  <a:lnTo>
                    <a:pt x="110131" y="55068"/>
                  </a:lnTo>
                  <a:lnTo>
                    <a:pt x="105804" y="76501"/>
                  </a:lnTo>
                  <a:lnTo>
                    <a:pt x="94003" y="94003"/>
                  </a:lnTo>
                  <a:lnTo>
                    <a:pt x="76501" y="105804"/>
                  </a:lnTo>
                  <a:lnTo>
                    <a:pt x="55068" y="110131"/>
                  </a:lnTo>
                  <a:lnTo>
                    <a:pt x="33632" y="105804"/>
                  </a:lnTo>
                  <a:lnTo>
                    <a:pt x="16128" y="94003"/>
                  </a:lnTo>
                  <a:lnTo>
                    <a:pt x="4327" y="76501"/>
                  </a:lnTo>
                  <a:lnTo>
                    <a:pt x="0" y="55068"/>
                  </a:lnTo>
                  <a:lnTo>
                    <a:pt x="4327" y="33632"/>
                  </a:lnTo>
                  <a:lnTo>
                    <a:pt x="16128" y="16128"/>
                  </a:lnTo>
                  <a:lnTo>
                    <a:pt x="33632" y="4327"/>
                  </a:lnTo>
                  <a:lnTo>
                    <a:pt x="55068" y="0"/>
                  </a:lnTo>
                  <a:close/>
                </a:path>
              </a:pathLst>
            </a:custGeom>
            <a:ln w="118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7994" y="764301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278" y="0"/>
                  </a:lnTo>
                </a:path>
              </a:pathLst>
            </a:custGeom>
            <a:ln w="118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32481" y="8036756"/>
            <a:ext cx="391160" cy="391160"/>
            <a:chOff x="732481" y="7940044"/>
            <a:chExt cx="391160" cy="391160"/>
          </a:xfrm>
        </p:grpSpPr>
        <p:sp>
          <p:nvSpPr>
            <p:cNvPr id="35" name="object 35"/>
            <p:cNvSpPr/>
            <p:nvPr/>
          </p:nvSpPr>
          <p:spPr>
            <a:xfrm>
              <a:off x="732481" y="7940044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59">
                  <a:moveTo>
                    <a:pt x="195364" y="0"/>
                  </a:moveTo>
                  <a:lnTo>
                    <a:pt x="150568" y="5159"/>
                  </a:lnTo>
                  <a:lnTo>
                    <a:pt x="109446" y="19856"/>
                  </a:lnTo>
                  <a:lnTo>
                    <a:pt x="73172" y="42919"/>
                  </a:lnTo>
                  <a:lnTo>
                    <a:pt x="42918" y="73175"/>
                  </a:lnTo>
                  <a:lnTo>
                    <a:pt x="19856" y="109451"/>
                  </a:lnTo>
                  <a:lnTo>
                    <a:pt x="5159" y="150576"/>
                  </a:lnTo>
                  <a:lnTo>
                    <a:pt x="0" y="195376"/>
                  </a:lnTo>
                  <a:lnTo>
                    <a:pt x="5159" y="240172"/>
                  </a:lnTo>
                  <a:lnTo>
                    <a:pt x="19856" y="281294"/>
                  </a:lnTo>
                  <a:lnTo>
                    <a:pt x="42918" y="317568"/>
                  </a:lnTo>
                  <a:lnTo>
                    <a:pt x="73172" y="347822"/>
                  </a:lnTo>
                  <a:lnTo>
                    <a:pt x="109446" y="370884"/>
                  </a:lnTo>
                  <a:lnTo>
                    <a:pt x="150568" y="385581"/>
                  </a:lnTo>
                  <a:lnTo>
                    <a:pt x="195364" y="390740"/>
                  </a:lnTo>
                  <a:lnTo>
                    <a:pt x="240160" y="385581"/>
                  </a:lnTo>
                  <a:lnTo>
                    <a:pt x="281283" y="370884"/>
                  </a:lnTo>
                  <a:lnTo>
                    <a:pt x="317560" y="347822"/>
                  </a:lnTo>
                  <a:lnTo>
                    <a:pt x="347817" y="317568"/>
                  </a:lnTo>
                  <a:lnTo>
                    <a:pt x="370881" y="281294"/>
                  </a:lnTo>
                  <a:lnTo>
                    <a:pt x="385580" y="240172"/>
                  </a:lnTo>
                  <a:lnTo>
                    <a:pt x="390740" y="195376"/>
                  </a:lnTo>
                  <a:lnTo>
                    <a:pt x="385580" y="150576"/>
                  </a:lnTo>
                  <a:lnTo>
                    <a:pt x="370881" y="109451"/>
                  </a:lnTo>
                  <a:lnTo>
                    <a:pt x="347817" y="73175"/>
                  </a:lnTo>
                  <a:lnTo>
                    <a:pt x="317560" y="42919"/>
                  </a:lnTo>
                  <a:lnTo>
                    <a:pt x="281283" y="19856"/>
                  </a:lnTo>
                  <a:lnTo>
                    <a:pt x="240160" y="5159"/>
                  </a:lnTo>
                  <a:lnTo>
                    <a:pt x="195364" y="0"/>
                  </a:lnTo>
                  <a:close/>
                </a:path>
              </a:pathLst>
            </a:custGeom>
            <a:solidFill>
              <a:srgbClr val="006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9857" y="7979847"/>
              <a:ext cx="215766" cy="312052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8198" y="5168299"/>
            <a:ext cx="4322513" cy="14276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7958" y="8681209"/>
            <a:ext cx="390753" cy="39074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6329" y="2389633"/>
            <a:ext cx="4554399" cy="84753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5213" y="4306298"/>
            <a:ext cx="4661336" cy="52398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96813" y="3657600"/>
            <a:ext cx="2860763" cy="52530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59CD1A0-648E-7435-CD0D-D286EB240842}"/>
              </a:ext>
            </a:extLst>
          </p:cNvPr>
          <p:cNvSpPr/>
          <p:nvPr/>
        </p:nvSpPr>
        <p:spPr>
          <a:xfrm>
            <a:off x="706329" y="927914"/>
            <a:ext cx="4474302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21599987" lon="0" rev="0"/>
              </a:camera>
              <a:lightRig rig="threePt" dir="t"/>
            </a:scene3d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34F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604020202020204" pitchFamily="34" charset="0"/>
              </a:rPr>
              <a:t>Do </a:t>
            </a:r>
            <a:r>
              <a:rPr lang="en-US" sz="2400" b="0" cap="none" spc="0" dirty="0">
                <a:ln w="0"/>
                <a:solidFill>
                  <a:srgbClr val="034F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you receive </a:t>
            </a:r>
            <a:r>
              <a:rPr lang="en-US" sz="2400" b="0" cap="none" spc="0" dirty="0">
                <a:ln w="0"/>
                <a:solidFill>
                  <a:srgbClr val="034F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604020202020204" pitchFamily="34" charset="0"/>
              </a:rPr>
              <a:t>[INSERT PROGRAM NAME] </a:t>
            </a:r>
          </a:p>
          <a:p>
            <a:pPr algn="ctr"/>
            <a:r>
              <a:rPr lang="en-US" sz="2400" b="0" cap="none" spc="0" dirty="0">
                <a:ln w="0"/>
                <a:solidFill>
                  <a:srgbClr val="034F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604020202020204" pitchFamily="34" charset="0"/>
              </a:rPr>
              <a:t>benefits?</a:t>
            </a:r>
            <a:endParaRPr lang="en-US" sz="2400" b="0" cap="none" spc="0" dirty="0">
              <a:ln w="0"/>
              <a:solidFill>
                <a:srgbClr val="034F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8761A1F-F190-1A80-5F35-54D66533E90F}"/>
              </a:ext>
            </a:extLst>
          </p:cNvPr>
          <p:cNvSpPr/>
          <p:nvPr/>
        </p:nvSpPr>
        <p:spPr>
          <a:xfrm>
            <a:off x="2224557" y="1218181"/>
            <a:ext cx="1673230" cy="1009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1EF3EE-782E-0269-0F02-2E2EDFA97694}"/>
              </a:ext>
            </a:extLst>
          </p:cNvPr>
          <p:cNvSpPr txBox="1"/>
          <p:nvPr/>
        </p:nvSpPr>
        <p:spPr>
          <a:xfrm>
            <a:off x="1119118" y="7502408"/>
            <a:ext cx="394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3A6"/>
                </a:solidFill>
              </a:rPr>
              <a:t>A copy of notice of [PROGRAM NAME] approval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AD27EA-6A3C-DAE8-3119-C790CECD0EEC}"/>
              </a:ext>
            </a:extLst>
          </p:cNvPr>
          <p:cNvSpPr txBox="1"/>
          <p:nvPr/>
        </p:nvSpPr>
        <p:spPr>
          <a:xfrm>
            <a:off x="1119118" y="8001000"/>
            <a:ext cx="43039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63A6"/>
                </a:solidFill>
              </a:rPr>
              <a:t>Other documentation of eligibility or benefits from the [PROGRAM NAME] agency, such as a screenshot from a [PROGRAM NAME] mobile app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F71393-1631-42FE-32D4-C52C97F969D9}"/>
              </a:ext>
            </a:extLst>
          </p:cNvPr>
          <p:cNvSpPr txBox="1"/>
          <p:nvPr/>
        </p:nvSpPr>
        <p:spPr>
          <a:xfrm>
            <a:off x="1116241" y="8631394"/>
            <a:ext cx="37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3A6"/>
                </a:solidFill>
              </a:rPr>
              <a:t>Your household’s [PROGRAM NAME] card</a:t>
            </a:r>
          </a:p>
          <a:p>
            <a:r>
              <a:rPr lang="en-US" sz="1200" dirty="0">
                <a:solidFill>
                  <a:srgbClr val="0063A6"/>
                </a:solidFill>
              </a:rPr>
              <a:t>(Electronic Benefit Transfer [EBT] card)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E85C23-D096-EBE5-3658-2D57C6001F48}"/>
              </a:ext>
            </a:extLst>
          </p:cNvPr>
          <p:cNvSpPr txBox="1"/>
          <p:nvPr/>
        </p:nvSpPr>
        <p:spPr>
          <a:xfrm>
            <a:off x="2500514" y="1592309"/>
            <a:ext cx="118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INSERT LOGO HERE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66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Source Sans Pro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SnapFlyer_11-02-22.cdr</dc:title>
  <dc:creator>Terry</dc:creator>
  <cp:lastModifiedBy>Prathivadi, Alekya - FNS</cp:lastModifiedBy>
  <cp:revision>1</cp:revision>
  <dcterms:created xsi:type="dcterms:W3CDTF">2023-04-18T17:05:19Z</dcterms:created>
  <dcterms:modified xsi:type="dcterms:W3CDTF">2023-04-18T20:59:27Z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2023-04-18T00:00:00Z</vt:filetime>
  </property>
  <property fmtid="{D5CDD505-2E9C-101B-9397-08002B2CF9AE}" pid="5" name="Producer">
    <vt:lpwstr>Corel PDF Engine Version 23.5.0.506</vt:lpwstr>
  </property>
</Properties>
</file>